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8288000" cy="10287000"/>
  <p:notesSz cx="6858000" cy="9144000"/>
  <p:embeddedFontLs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Dosis Bold" panose="020B0604020202020204" charset="0"/>
      <p:regular r:id="rId15"/>
    </p:embeddedFont>
    <p:embeddedFont>
      <p:font typeface="Dosis Semi-Bold" panose="020B0604020202020204" charset="0"/>
      <p:regular r:id="rId16"/>
    </p:embeddedFont>
    <p:embeddedFont>
      <p:font typeface="Lilita One" panose="020B0604020202020204" charset="0"/>
      <p:regular r:id="rId17"/>
    </p:embeddedFont>
    <p:embeddedFont>
      <p:font typeface="Open Sans" panose="020B0606030504020204" pitchFamily="34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6" d="100"/>
          <a:sy n="46" d="100"/>
        </p:scale>
        <p:origin x="756" y="4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469460" y="-3340502"/>
            <a:ext cx="6535760" cy="8081311"/>
          </a:xfrm>
          <a:custGeom>
            <a:avLst/>
            <a:gdLst/>
            <a:ahLst/>
            <a:cxnLst/>
            <a:rect l="l" t="t" r="r" b="b"/>
            <a:pathLst>
              <a:path w="6535760" h="8081311">
                <a:moveTo>
                  <a:pt x="0" y="0"/>
                </a:moveTo>
                <a:lnTo>
                  <a:pt x="6535760" y="0"/>
                </a:lnTo>
                <a:lnTo>
                  <a:pt x="6535760" y="8081311"/>
                </a:lnTo>
                <a:lnTo>
                  <a:pt x="0" y="808131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715998" y="-2100094"/>
            <a:ext cx="4177048" cy="5164820"/>
          </a:xfrm>
          <a:custGeom>
            <a:avLst/>
            <a:gdLst/>
            <a:ahLst/>
            <a:cxnLst/>
            <a:rect l="l" t="t" r="r" b="b"/>
            <a:pathLst>
              <a:path w="4177048" h="5164820">
                <a:moveTo>
                  <a:pt x="0" y="0"/>
                </a:moveTo>
                <a:lnTo>
                  <a:pt x="4177048" y="0"/>
                </a:lnTo>
                <a:lnTo>
                  <a:pt x="4177048" y="5164820"/>
                </a:lnTo>
                <a:lnTo>
                  <a:pt x="0" y="51648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8710259" y="-2673911"/>
            <a:ext cx="4268493" cy="11477275"/>
          </a:xfrm>
          <a:custGeom>
            <a:avLst/>
            <a:gdLst/>
            <a:ahLst/>
            <a:cxnLst/>
            <a:rect l="l" t="t" r="r" b="b"/>
            <a:pathLst>
              <a:path w="4268493" h="11477275">
                <a:moveTo>
                  <a:pt x="0" y="0"/>
                </a:moveTo>
                <a:lnTo>
                  <a:pt x="4268494" y="0"/>
                </a:lnTo>
                <a:lnTo>
                  <a:pt x="4268494" y="11477274"/>
                </a:lnTo>
                <a:lnTo>
                  <a:pt x="0" y="114772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117459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5243351" y="-1850619"/>
            <a:ext cx="4525173" cy="12834493"/>
          </a:xfrm>
          <a:custGeom>
            <a:avLst/>
            <a:gdLst/>
            <a:ahLst/>
            <a:cxnLst/>
            <a:rect l="l" t="t" r="r" b="b"/>
            <a:pathLst>
              <a:path w="4525173" h="12834493">
                <a:moveTo>
                  <a:pt x="0" y="0"/>
                </a:moveTo>
                <a:lnTo>
                  <a:pt x="4525173" y="0"/>
                </a:lnTo>
                <a:lnTo>
                  <a:pt x="4525173" y="12834493"/>
                </a:lnTo>
                <a:lnTo>
                  <a:pt x="0" y="128344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8650" r="-730"/>
            </a:stretch>
          </a:blipFill>
        </p:spPr>
      </p:sp>
      <p:sp>
        <p:nvSpPr>
          <p:cNvPr id="6" name="Freeform 6"/>
          <p:cNvSpPr/>
          <p:nvPr/>
        </p:nvSpPr>
        <p:spPr>
          <a:xfrm flipH="1">
            <a:off x="-1702531" y="-1850619"/>
            <a:ext cx="4773254" cy="12834493"/>
          </a:xfrm>
          <a:custGeom>
            <a:avLst/>
            <a:gdLst/>
            <a:ahLst/>
            <a:cxnLst/>
            <a:rect l="l" t="t" r="r" b="b"/>
            <a:pathLst>
              <a:path w="4773254" h="12834493">
                <a:moveTo>
                  <a:pt x="4773254" y="0"/>
                </a:moveTo>
                <a:lnTo>
                  <a:pt x="0" y="0"/>
                </a:lnTo>
                <a:lnTo>
                  <a:pt x="0" y="12834493"/>
                </a:lnTo>
                <a:lnTo>
                  <a:pt x="4773254" y="12834493"/>
                </a:lnTo>
                <a:lnTo>
                  <a:pt x="4773254" y="0"/>
                </a:lnTo>
                <a:close/>
              </a:path>
            </a:pathLst>
          </a:custGeom>
          <a:blipFill>
            <a:blip r:embed="rId2"/>
            <a:stretch>
              <a:fillRect r="-117459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1597428" y="3369526"/>
            <a:ext cx="4890418" cy="6905565"/>
          </a:xfrm>
          <a:custGeom>
            <a:avLst/>
            <a:gdLst/>
            <a:ahLst/>
            <a:cxnLst/>
            <a:rect l="l" t="t" r="r" b="b"/>
            <a:pathLst>
              <a:path w="4890418" h="6905565">
                <a:moveTo>
                  <a:pt x="0" y="0"/>
                </a:moveTo>
                <a:lnTo>
                  <a:pt x="4890418" y="0"/>
                </a:lnTo>
                <a:lnTo>
                  <a:pt x="4890418" y="6905566"/>
                </a:lnTo>
                <a:lnTo>
                  <a:pt x="0" y="69055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1479096" y="5143500"/>
            <a:ext cx="8201565" cy="4273772"/>
            <a:chOff x="0" y="0"/>
            <a:chExt cx="10935420" cy="5698362"/>
          </a:xfrm>
        </p:grpSpPr>
        <p:sp>
          <p:nvSpPr>
            <p:cNvPr id="9" name="TextBox 9"/>
            <p:cNvSpPr txBox="1"/>
            <p:nvPr/>
          </p:nvSpPr>
          <p:spPr>
            <a:xfrm>
              <a:off x="0" y="522826"/>
              <a:ext cx="10935420" cy="51755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5799"/>
                </a:lnSpc>
                <a:spcBef>
                  <a:spcPct val="0"/>
                </a:spcBef>
              </a:pPr>
              <a:r>
                <a:rPr lang="en-US" sz="11285">
                  <a:solidFill>
                    <a:srgbClr val="8C2320"/>
                  </a:solidFill>
                  <a:latin typeface="Lilita One"/>
                  <a:ea typeface="Lilita One"/>
                  <a:cs typeface="Lilita One"/>
                  <a:sym typeface="Lilita One"/>
                </a:rPr>
                <a:t>Bedtime Stories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1616275" y="-76200"/>
              <a:ext cx="7702870" cy="8136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165"/>
                </a:lnSpc>
                <a:spcBef>
                  <a:spcPct val="0"/>
                </a:spcBef>
              </a:pPr>
              <a:r>
                <a:rPr lang="en-US" sz="3689" b="1">
                  <a:solidFill>
                    <a:srgbClr val="8C2320"/>
                  </a:solidFill>
                  <a:latin typeface="Dosis Semi-Bold"/>
                  <a:ea typeface="Dosis Semi-Bold"/>
                  <a:cs typeface="Dosis Semi-Bold"/>
                  <a:sym typeface="Dosis Semi-Bold"/>
                </a:rPr>
                <a:t>As melhores Fábulas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C23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91912" y="461663"/>
            <a:ext cx="16504177" cy="9363674"/>
            <a:chOff x="0" y="0"/>
            <a:chExt cx="22005569" cy="12484899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434314"/>
              <a:ext cx="11015714" cy="6904985"/>
              <a:chOff x="0" y="0"/>
              <a:chExt cx="6350000" cy="3980374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-55880"/>
                <a:ext cx="6350000" cy="403625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4036254">
                    <a:moveTo>
                      <a:pt x="5628640" y="177800"/>
                    </a:moveTo>
                    <a:cubicBezTo>
                      <a:pt x="5184140" y="96520"/>
                      <a:pt x="4733290" y="29210"/>
                      <a:pt x="4279900" y="67310"/>
                    </a:cubicBezTo>
                    <a:cubicBezTo>
                      <a:pt x="3841750" y="104140"/>
                      <a:pt x="3437890" y="316230"/>
                      <a:pt x="2997200" y="331470"/>
                    </a:cubicBezTo>
                    <a:cubicBezTo>
                      <a:pt x="2550160" y="346710"/>
                      <a:pt x="2101850" y="267970"/>
                      <a:pt x="1668780" y="167640"/>
                    </a:cubicBezTo>
                    <a:cubicBezTo>
                      <a:pt x="941070" y="0"/>
                      <a:pt x="364490" y="205740"/>
                      <a:pt x="0" y="417830"/>
                    </a:cubicBezTo>
                    <a:lnTo>
                      <a:pt x="0" y="4036254"/>
                    </a:lnTo>
                    <a:lnTo>
                      <a:pt x="6350000" y="4036254"/>
                    </a:lnTo>
                    <a:lnTo>
                      <a:pt x="6350000" y="327660"/>
                    </a:lnTo>
                    <a:cubicBezTo>
                      <a:pt x="6112510" y="265430"/>
                      <a:pt x="5867400" y="220980"/>
                      <a:pt x="5628640" y="177800"/>
                    </a:cubicBezTo>
                    <a:close/>
                  </a:path>
                </a:pathLst>
              </a:custGeom>
              <a:solidFill>
                <a:srgbClr val="C79645"/>
              </a:solidFill>
            </p:spPr>
          </p:sp>
        </p:grpSp>
        <p:grpSp>
          <p:nvGrpSpPr>
            <p:cNvPr id="5" name="Group 5"/>
            <p:cNvGrpSpPr/>
            <p:nvPr/>
          </p:nvGrpSpPr>
          <p:grpSpPr>
            <a:xfrm>
              <a:off x="10989855" y="299615"/>
              <a:ext cx="11015714" cy="7039683"/>
              <a:chOff x="0" y="0"/>
              <a:chExt cx="6350000" cy="405802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-55880"/>
                <a:ext cx="6350000" cy="4113901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4113901">
                    <a:moveTo>
                      <a:pt x="5628640" y="177800"/>
                    </a:moveTo>
                    <a:cubicBezTo>
                      <a:pt x="5184140" y="96520"/>
                      <a:pt x="4733290" y="29210"/>
                      <a:pt x="4279900" y="67310"/>
                    </a:cubicBezTo>
                    <a:cubicBezTo>
                      <a:pt x="3841750" y="104140"/>
                      <a:pt x="3437890" y="316230"/>
                      <a:pt x="2997200" y="331470"/>
                    </a:cubicBezTo>
                    <a:cubicBezTo>
                      <a:pt x="2550160" y="346710"/>
                      <a:pt x="2101850" y="267970"/>
                      <a:pt x="1668780" y="167640"/>
                    </a:cubicBezTo>
                    <a:cubicBezTo>
                      <a:pt x="941070" y="0"/>
                      <a:pt x="364490" y="205740"/>
                      <a:pt x="0" y="417830"/>
                    </a:cubicBezTo>
                    <a:lnTo>
                      <a:pt x="0" y="4113901"/>
                    </a:lnTo>
                    <a:lnTo>
                      <a:pt x="6350000" y="4113901"/>
                    </a:lnTo>
                    <a:lnTo>
                      <a:pt x="6350000" y="327660"/>
                    </a:lnTo>
                    <a:cubicBezTo>
                      <a:pt x="6112510" y="265430"/>
                      <a:pt x="5867400" y="220980"/>
                      <a:pt x="5628640" y="177800"/>
                    </a:cubicBezTo>
                    <a:close/>
                  </a:path>
                </a:pathLst>
              </a:custGeom>
              <a:solidFill>
                <a:srgbClr val="C79645"/>
              </a:solidFill>
            </p:spPr>
          </p:sp>
        </p:grpSp>
        <p:grpSp>
          <p:nvGrpSpPr>
            <p:cNvPr id="7" name="Group 7"/>
            <p:cNvGrpSpPr/>
            <p:nvPr/>
          </p:nvGrpSpPr>
          <p:grpSpPr>
            <a:xfrm rot="-10800000">
              <a:off x="10989855" y="5445215"/>
              <a:ext cx="11015714" cy="6904985"/>
              <a:chOff x="0" y="0"/>
              <a:chExt cx="6350000" cy="3980374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-55880"/>
                <a:ext cx="6350000" cy="403625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4036254">
                    <a:moveTo>
                      <a:pt x="5628640" y="177800"/>
                    </a:moveTo>
                    <a:cubicBezTo>
                      <a:pt x="5184140" y="96520"/>
                      <a:pt x="4733290" y="29210"/>
                      <a:pt x="4279900" y="67310"/>
                    </a:cubicBezTo>
                    <a:cubicBezTo>
                      <a:pt x="3841750" y="104140"/>
                      <a:pt x="3437890" y="316230"/>
                      <a:pt x="2997200" y="331470"/>
                    </a:cubicBezTo>
                    <a:cubicBezTo>
                      <a:pt x="2550160" y="346710"/>
                      <a:pt x="2101850" y="267970"/>
                      <a:pt x="1668780" y="167640"/>
                    </a:cubicBezTo>
                    <a:cubicBezTo>
                      <a:pt x="941070" y="0"/>
                      <a:pt x="364490" y="205740"/>
                      <a:pt x="0" y="417830"/>
                    </a:cubicBezTo>
                    <a:lnTo>
                      <a:pt x="0" y="4036254"/>
                    </a:lnTo>
                    <a:lnTo>
                      <a:pt x="6350000" y="4036254"/>
                    </a:lnTo>
                    <a:lnTo>
                      <a:pt x="6350000" y="327660"/>
                    </a:lnTo>
                    <a:cubicBezTo>
                      <a:pt x="6112510" y="265430"/>
                      <a:pt x="5867400" y="220980"/>
                      <a:pt x="5628640" y="177800"/>
                    </a:cubicBezTo>
                    <a:close/>
                  </a:path>
                </a:pathLst>
              </a:custGeom>
              <a:solidFill>
                <a:srgbClr val="C79645"/>
              </a:solidFill>
            </p:spPr>
          </p:sp>
        </p:grpSp>
        <p:grpSp>
          <p:nvGrpSpPr>
            <p:cNvPr id="9" name="Group 9"/>
            <p:cNvGrpSpPr/>
            <p:nvPr/>
          </p:nvGrpSpPr>
          <p:grpSpPr>
            <a:xfrm rot="-10800000">
              <a:off x="0" y="5445215"/>
              <a:ext cx="11015714" cy="7039683"/>
              <a:chOff x="0" y="0"/>
              <a:chExt cx="6350000" cy="405802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-55880"/>
                <a:ext cx="6350000" cy="4113901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4113901">
                    <a:moveTo>
                      <a:pt x="5628640" y="177800"/>
                    </a:moveTo>
                    <a:cubicBezTo>
                      <a:pt x="5184140" y="96520"/>
                      <a:pt x="4733290" y="29210"/>
                      <a:pt x="4279900" y="67310"/>
                    </a:cubicBezTo>
                    <a:cubicBezTo>
                      <a:pt x="3841750" y="104140"/>
                      <a:pt x="3437890" y="316230"/>
                      <a:pt x="2997200" y="331470"/>
                    </a:cubicBezTo>
                    <a:cubicBezTo>
                      <a:pt x="2550160" y="346710"/>
                      <a:pt x="2101850" y="267970"/>
                      <a:pt x="1668780" y="167640"/>
                    </a:cubicBezTo>
                    <a:cubicBezTo>
                      <a:pt x="941070" y="0"/>
                      <a:pt x="364490" y="205740"/>
                      <a:pt x="0" y="417830"/>
                    </a:cubicBezTo>
                    <a:lnTo>
                      <a:pt x="0" y="4113901"/>
                    </a:lnTo>
                    <a:lnTo>
                      <a:pt x="6350000" y="4113901"/>
                    </a:lnTo>
                    <a:lnTo>
                      <a:pt x="6350000" y="327660"/>
                    </a:lnTo>
                    <a:cubicBezTo>
                      <a:pt x="6112510" y="265430"/>
                      <a:pt x="5867400" y="220980"/>
                      <a:pt x="5628640" y="177800"/>
                    </a:cubicBezTo>
                    <a:close/>
                  </a:path>
                </a:pathLst>
              </a:custGeom>
              <a:solidFill>
                <a:srgbClr val="C79645"/>
              </a:solidFill>
            </p:spPr>
          </p:sp>
        </p:grpSp>
        <p:grpSp>
          <p:nvGrpSpPr>
            <p:cNvPr id="11" name="Group 11"/>
            <p:cNvGrpSpPr/>
            <p:nvPr/>
          </p:nvGrpSpPr>
          <p:grpSpPr>
            <a:xfrm>
              <a:off x="278192" y="303908"/>
              <a:ext cx="10737195" cy="6730401"/>
              <a:chOff x="0" y="0"/>
              <a:chExt cx="6350000" cy="3980374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-55880"/>
                <a:ext cx="6350000" cy="403625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4036254">
                    <a:moveTo>
                      <a:pt x="5628640" y="177800"/>
                    </a:moveTo>
                    <a:cubicBezTo>
                      <a:pt x="5184140" y="96520"/>
                      <a:pt x="4733290" y="29210"/>
                      <a:pt x="4279900" y="67310"/>
                    </a:cubicBezTo>
                    <a:cubicBezTo>
                      <a:pt x="3841750" y="104140"/>
                      <a:pt x="3437890" y="316230"/>
                      <a:pt x="2997200" y="331470"/>
                    </a:cubicBezTo>
                    <a:cubicBezTo>
                      <a:pt x="2550160" y="346710"/>
                      <a:pt x="2101850" y="267970"/>
                      <a:pt x="1668780" y="167640"/>
                    </a:cubicBezTo>
                    <a:cubicBezTo>
                      <a:pt x="941070" y="0"/>
                      <a:pt x="364490" y="205740"/>
                      <a:pt x="0" y="417830"/>
                    </a:cubicBezTo>
                    <a:lnTo>
                      <a:pt x="0" y="4036254"/>
                    </a:lnTo>
                    <a:lnTo>
                      <a:pt x="6350000" y="4036254"/>
                    </a:lnTo>
                    <a:lnTo>
                      <a:pt x="6350000" y="327660"/>
                    </a:lnTo>
                    <a:cubicBezTo>
                      <a:pt x="6112510" y="265430"/>
                      <a:pt x="5867400" y="220980"/>
                      <a:pt x="5628640" y="177800"/>
                    </a:cubicBezTo>
                    <a:close/>
                  </a:path>
                </a:pathLst>
              </a:custGeom>
              <a:solidFill>
                <a:srgbClr val="F9CC5C"/>
              </a:solidFill>
            </p:spPr>
          </p:sp>
        </p:grpSp>
        <p:grpSp>
          <p:nvGrpSpPr>
            <p:cNvPr id="13" name="Group 13"/>
            <p:cNvGrpSpPr/>
            <p:nvPr/>
          </p:nvGrpSpPr>
          <p:grpSpPr>
            <a:xfrm>
              <a:off x="10990182" y="172615"/>
              <a:ext cx="10737195" cy="6861694"/>
              <a:chOff x="0" y="0"/>
              <a:chExt cx="6350000" cy="405802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-55880"/>
                <a:ext cx="6350000" cy="4113901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4113901">
                    <a:moveTo>
                      <a:pt x="5628640" y="177800"/>
                    </a:moveTo>
                    <a:cubicBezTo>
                      <a:pt x="5184140" y="96520"/>
                      <a:pt x="4733290" y="29210"/>
                      <a:pt x="4279900" y="67310"/>
                    </a:cubicBezTo>
                    <a:cubicBezTo>
                      <a:pt x="3841750" y="104140"/>
                      <a:pt x="3437890" y="316230"/>
                      <a:pt x="2997200" y="331470"/>
                    </a:cubicBezTo>
                    <a:cubicBezTo>
                      <a:pt x="2550160" y="346710"/>
                      <a:pt x="2101850" y="267970"/>
                      <a:pt x="1668780" y="167640"/>
                    </a:cubicBezTo>
                    <a:cubicBezTo>
                      <a:pt x="941070" y="0"/>
                      <a:pt x="364490" y="205740"/>
                      <a:pt x="0" y="417830"/>
                    </a:cubicBezTo>
                    <a:lnTo>
                      <a:pt x="0" y="4113901"/>
                    </a:lnTo>
                    <a:lnTo>
                      <a:pt x="6350000" y="4113901"/>
                    </a:lnTo>
                    <a:lnTo>
                      <a:pt x="6350000" y="327660"/>
                    </a:lnTo>
                    <a:cubicBezTo>
                      <a:pt x="6112510" y="265430"/>
                      <a:pt x="5867400" y="220980"/>
                      <a:pt x="5628640" y="177800"/>
                    </a:cubicBezTo>
                    <a:close/>
                  </a:path>
                </a:pathLst>
              </a:custGeom>
              <a:solidFill>
                <a:srgbClr val="F9CC5C"/>
              </a:solidFill>
            </p:spPr>
          </p:sp>
        </p:grpSp>
        <p:grpSp>
          <p:nvGrpSpPr>
            <p:cNvPr id="15" name="Group 15"/>
            <p:cNvGrpSpPr/>
            <p:nvPr/>
          </p:nvGrpSpPr>
          <p:grpSpPr>
            <a:xfrm rot="-10800000">
              <a:off x="10990182" y="5188115"/>
              <a:ext cx="10737195" cy="6730401"/>
              <a:chOff x="0" y="0"/>
              <a:chExt cx="6350000" cy="3980374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-55880"/>
                <a:ext cx="6350000" cy="403625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4036254">
                    <a:moveTo>
                      <a:pt x="5628640" y="177800"/>
                    </a:moveTo>
                    <a:cubicBezTo>
                      <a:pt x="5184140" y="96520"/>
                      <a:pt x="4733290" y="29210"/>
                      <a:pt x="4279900" y="67310"/>
                    </a:cubicBezTo>
                    <a:cubicBezTo>
                      <a:pt x="3841750" y="104140"/>
                      <a:pt x="3437890" y="316230"/>
                      <a:pt x="2997200" y="331470"/>
                    </a:cubicBezTo>
                    <a:cubicBezTo>
                      <a:pt x="2550160" y="346710"/>
                      <a:pt x="2101850" y="267970"/>
                      <a:pt x="1668780" y="167640"/>
                    </a:cubicBezTo>
                    <a:cubicBezTo>
                      <a:pt x="941070" y="0"/>
                      <a:pt x="364490" y="205740"/>
                      <a:pt x="0" y="417830"/>
                    </a:cubicBezTo>
                    <a:lnTo>
                      <a:pt x="0" y="4036254"/>
                    </a:lnTo>
                    <a:lnTo>
                      <a:pt x="6350000" y="4036254"/>
                    </a:lnTo>
                    <a:lnTo>
                      <a:pt x="6350000" y="327660"/>
                    </a:lnTo>
                    <a:cubicBezTo>
                      <a:pt x="6112510" y="265430"/>
                      <a:pt x="5867400" y="220980"/>
                      <a:pt x="5628640" y="177800"/>
                    </a:cubicBezTo>
                    <a:close/>
                  </a:path>
                </a:pathLst>
              </a:custGeom>
              <a:solidFill>
                <a:srgbClr val="F9CC5C"/>
              </a:solidFill>
            </p:spPr>
          </p:sp>
        </p:grpSp>
        <p:grpSp>
          <p:nvGrpSpPr>
            <p:cNvPr id="17" name="Group 17"/>
            <p:cNvGrpSpPr/>
            <p:nvPr/>
          </p:nvGrpSpPr>
          <p:grpSpPr>
            <a:xfrm rot="-10800000">
              <a:off x="278192" y="5188115"/>
              <a:ext cx="10737195" cy="6861694"/>
              <a:chOff x="0" y="0"/>
              <a:chExt cx="6350000" cy="405802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-55880"/>
                <a:ext cx="6350000" cy="4113901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4113901">
                    <a:moveTo>
                      <a:pt x="5628640" y="177800"/>
                    </a:moveTo>
                    <a:cubicBezTo>
                      <a:pt x="5184140" y="96520"/>
                      <a:pt x="4733290" y="29210"/>
                      <a:pt x="4279900" y="67310"/>
                    </a:cubicBezTo>
                    <a:cubicBezTo>
                      <a:pt x="3841750" y="104140"/>
                      <a:pt x="3437890" y="316230"/>
                      <a:pt x="2997200" y="331470"/>
                    </a:cubicBezTo>
                    <a:cubicBezTo>
                      <a:pt x="2550160" y="346710"/>
                      <a:pt x="2101850" y="267970"/>
                      <a:pt x="1668780" y="167640"/>
                    </a:cubicBezTo>
                    <a:cubicBezTo>
                      <a:pt x="941070" y="0"/>
                      <a:pt x="364490" y="205740"/>
                      <a:pt x="0" y="417830"/>
                    </a:cubicBezTo>
                    <a:lnTo>
                      <a:pt x="0" y="4113901"/>
                    </a:lnTo>
                    <a:lnTo>
                      <a:pt x="6350000" y="4113901"/>
                    </a:lnTo>
                    <a:lnTo>
                      <a:pt x="6350000" y="327660"/>
                    </a:lnTo>
                    <a:cubicBezTo>
                      <a:pt x="6112510" y="265430"/>
                      <a:pt x="5867400" y="220980"/>
                      <a:pt x="5628640" y="177800"/>
                    </a:cubicBezTo>
                    <a:close/>
                  </a:path>
                </a:pathLst>
              </a:custGeom>
              <a:solidFill>
                <a:srgbClr val="F9CC5C"/>
              </a:solidFill>
            </p:spPr>
          </p:sp>
        </p:grpSp>
        <p:grpSp>
          <p:nvGrpSpPr>
            <p:cNvPr id="19" name="Group 19"/>
            <p:cNvGrpSpPr/>
            <p:nvPr/>
          </p:nvGrpSpPr>
          <p:grpSpPr>
            <a:xfrm>
              <a:off x="530642" y="128202"/>
              <a:ext cx="10484448" cy="6571972"/>
              <a:chOff x="0" y="0"/>
              <a:chExt cx="6350000" cy="3980374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-55880"/>
                <a:ext cx="6350000" cy="403625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4036254">
                    <a:moveTo>
                      <a:pt x="5628640" y="177800"/>
                    </a:moveTo>
                    <a:cubicBezTo>
                      <a:pt x="5184140" y="96520"/>
                      <a:pt x="4733290" y="29210"/>
                      <a:pt x="4279900" y="67310"/>
                    </a:cubicBezTo>
                    <a:cubicBezTo>
                      <a:pt x="3841750" y="104140"/>
                      <a:pt x="3437890" y="316230"/>
                      <a:pt x="2997200" y="331470"/>
                    </a:cubicBezTo>
                    <a:cubicBezTo>
                      <a:pt x="2550160" y="346710"/>
                      <a:pt x="2101850" y="267970"/>
                      <a:pt x="1668780" y="167640"/>
                    </a:cubicBezTo>
                    <a:cubicBezTo>
                      <a:pt x="941070" y="0"/>
                      <a:pt x="364490" y="205740"/>
                      <a:pt x="0" y="417830"/>
                    </a:cubicBezTo>
                    <a:lnTo>
                      <a:pt x="0" y="4036254"/>
                    </a:lnTo>
                    <a:lnTo>
                      <a:pt x="6350000" y="4036254"/>
                    </a:lnTo>
                    <a:lnTo>
                      <a:pt x="6350000" y="327660"/>
                    </a:lnTo>
                    <a:cubicBezTo>
                      <a:pt x="6112510" y="265430"/>
                      <a:pt x="5867400" y="220980"/>
                      <a:pt x="5628640" y="17780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21" name="Group 21"/>
            <p:cNvGrpSpPr/>
            <p:nvPr/>
          </p:nvGrpSpPr>
          <p:grpSpPr>
            <a:xfrm>
              <a:off x="10990479" y="0"/>
              <a:ext cx="10484448" cy="6700174"/>
              <a:chOff x="0" y="0"/>
              <a:chExt cx="6350000" cy="405802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-55880"/>
                <a:ext cx="6350000" cy="4113901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4113901">
                    <a:moveTo>
                      <a:pt x="5628640" y="177800"/>
                    </a:moveTo>
                    <a:cubicBezTo>
                      <a:pt x="5184140" y="96520"/>
                      <a:pt x="4733290" y="29210"/>
                      <a:pt x="4279900" y="67310"/>
                    </a:cubicBezTo>
                    <a:cubicBezTo>
                      <a:pt x="3841750" y="104140"/>
                      <a:pt x="3437890" y="316230"/>
                      <a:pt x="2997200" y="331470"/>
                    </a:cubicBezTo>
                    <a:cubicBezTo>
                      <a:pt x="2550160" y="346710"/>
                      <a:pt x="2101850" y="267970"/>
                      <a:pt x="1668780" y="167640"/>
                    </a:cubicBezTo>
                    <a:cubicBezTo>
                      <a:pt x="941070" y="0"/>
                      <a:pt x="364490" y="205740"/>
                      <a:pt x="0" y="417830"/>
                    </a:cubicBezTo>
                    <a:lnTo>
                      <a:pt x="0" y="4113901"/>
                    </a:lnTo>
                    <a:lnTo>
                      <a:pt x="6350000" y="4113901"/>
                    </a:lnTo>
                    <a:lnTo>
                      <a:pt x="6350000" y="327660"/>
                    </a:lnTo>
                    <a:cubicBezTo>
                      <a:pt x="6112510" y="265430"/>
                      <a:pt x="5867400" y="220980"/>
                      <a:pt x="5628640" y="17780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23" name="Group 23"/>
            <p:cNvGrpSpPr/>
            <p:nvPr/>
          </p:nvGrpSpPr>
          <p:grpSpPr>
            <a:xfrm rot="-10800000">
              <a:off x="10990479" y="4897438"/>
              <a:ext cx="10484448" cy="6571972"/>
              <a:chOff x="0" y="0"/>
              <a:chExt cx="6350000" cy="3980374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-55880"/>
                <a:ext cx="6350000" cy="403625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4036254">
                    <a:moveTo>
                      <a:pt x="5628640" y="177800"/>
                    </a:moveTo>
                    <a:cubicBezTo>
                      <a:pt x="5184140" y="96520"/>
                      <a:pt x="4733290" y="29210"/>
                      <a:pt x="4279900" y="67310"/>
                    </a:cubicBezTo>
                    <a:cubicBezTo>
                      <a:pt x="3841750" y="104140"/>
                      <a:pt x="3437890" y="316230"/>
                      <a:pt x="2997200" y="331470"/>
                    </a:cubicBezTo>
                    <a:cubicBezTo>
                      <a:pt x="2550160" y="346710"/>
                      <a:pt x="2101850" y="267970"/>
                      <a:pt x="1668780" y="167640"/>
                    </a:cubicBezTo>
                    <a:cubicBezTo>
                      <a:pt x="941070" y="0"/>
                      <a:pt x="364490" y="205740"/>
                      <a:pt x="0" y="417830"/>
                    </a:cubicBezTo>
                    <a:lnTo>
                      <a:pt x="0" y="4036254"/>
                    </a:lnTo>
                    <a:lnTo>
                      <a:pt x="6350000" y="4036254"/>
                    </a:lnTo>
                    <a:lnTo>
                      <a:pt x="6350000" y="327660"/>
                    </a:lnTo>
                    <a:cubicBezTo>
                      <a:pt x="6112510" y="265430"/>
                      <a:pt x="5867400" y="220980"/>
                      <a:pt x="5628640" y="17780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25" name="Group 25"/>
            <p:cNvGrpSpPr/>
            <p:nvPr/>
          </p:nvGrpSpPr>
          <p:grpSpPr>
            <a:xfrm rot="-10800000">
              <a:off x="530642" y="4897438"/>
              <a:ext cx="10484448" cy="6700174"/>
              <a:chOff x="0" y="0"/>
              <a:chExt cx="6350000" cy="4058020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-55880"/>
                <a:ext cx="6350000" cy="4113901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4113901">
                    <a:moveTo>
                      <a:pt x="5628640" y="177800"/>
                    </a:moveTo>
                    <a:cubicBezTo>
                      <a:pt x="5184140" y="96520"/>
                      <a:pt x="4733290" y="29210"/>
                      <a:pt x="4279900" y="67310"/>
                    </a:cubicBezTo>
                    <a:cubicBezTo>
                      <a:pt x="3841750" y="104140"/>
                      <a:pt x="3437890" y="316230"/>
                      <a:pt x="2997200" y="331470"/>
                    </a:cubicBezTo>
                    <a:cubicBezTo>
                      <a:pt x="2550160" y="346710"/>
                      <a:pt x="2101850" y="267970"/>
                      <a:pt x="1668780" y="167640"/>
                    </a:cubicBezTo>
                    <a:cubicBezTo>
                      <a:pt x="941070" y="0"/>
                      <a:pt x="364490" y="205740"/>
                      <a:pt x="0" y="417830"/>
                    </a:cubicBezTo>
                    <a:lnTo>
                      <a:pt x="0" y="4113901"/>
                    </a:lnTo>
                    <a:lnTo>
                      <a:pt x="6350000" y="4113901"/>
                    </a:lnTo>
                    <a:lnTo>
                      <a:pt x="6350000" y="327660"/>
                    </a:lnTo>
                    <a:cubicBezTo>
                      <a:pt x="6112510" y="265430"/>
                      <a:pt x="5867400" y="220980"/>
                      <a:pt x="5628640" y="17780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</p:grpSp>
      <p:sp>
        <p:nvSpPr>
          <p:cNvPr id="27" name="Freeform 27"/>
          <p:cNvSpPr/>
          <p:nvPr/>
        </p:nvSpPr>
        <p:spPr>
          <a:xfrm>
            <a:off x="11878710" y="2673183"/>
            <a:ext cx="4775653" cy="5841464"/>
          </a:xfrm>
          <a:custGeom>
            <a:avLst/>
            <a:gdLst/>
            <a:ahLst/>
            <a:cxnLst/>
            <a:rect l="l" t="t" r="r" b="b"/>
            <a:pathLst>
              <a:path w="4775653" h="5841464">
                <a:moveTo>
                  <a:pt x="0" y="0"/>
                </a:moveTo>
                <a:lnTo>
                  <a:pt x="4775653" y="0"/>
                </a:lnTo>
                <a:lnTo>
                  <a:pt x="4775653" y="5841464"/>
                </a:lnTo>
                <a:lnTo>
                  <a:pt x="0" y="58414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8" name="TextBox 28"/>
          <p:cNvSpPr txBox="1"/>
          <p:nvPr/>
        </p:nvSpPr>
        <p:spPr>
          <a:xfrm>
            <a:off x="1506773" y="3383677"/>
            <a:ext cx="9612668" cy="1967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919"/>
              </a:lnSpc>
              <a:spcBef>
                <a:spcPct val="0"/>
              </a:spcBef>
            </a:pPr>
            <a:r>
              <a:rPr lang="en-US" sz="2799" b="1">
                <a:solidFill>
                  <a:srgbClr val="8C2320"/>
                </a:solidFill>
                <a:latin typeface="Dosis Bold"/>
                <a:ea typeface="Dosis Bold"/>
                <a:cs typeface="Dosis Bold"/>
                <a:sym typeface="Dosis Bold"/>
              </a:rPr>
              <a:t>Quando eu era bem novinha, eu perdi uma pessoa muito importante para mim, mas durante a minha vida, eu aprendi a me agarrar aos momentos bons, e é aí que entram a importância das fábulas na minha vida. 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506773" y="5760482"/>
            <a:ext cx="9612668" cy="1967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919"/>
              </a:lnSpc>
              <a:spcBef>
                <a:spcPct val="0"/>
              </a:spcBef>
            </a:pPr>
            <a:r>
              <a:rPr lang="en-US" sz="2799" b="1">
                <a:solidFill>
                  <a:srgbClr val="8C2320"/>
                </a:solidFill>
                <a:latin typeface="Dosis Bold"/>
                <a:ea typeface="Dosis Bold"/>
                <a:cs typeface="Dosis Bold"/>
                <a:sym typeface="Dosis Bold"/>
              </a:rPr>
              <a:t>Assim como às histórias que nós crescemos ouvindo, e que criam impressões muito fortes em nossas vidas, nós também temos pessoas que nos ensinam lições e vivem em nossa mente e em nossos corações. E minha avó é uma dessas pessoas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673057" y="1772219"/>
            <a:ext cx="6961430" cy="1152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35"/>
              </a:lnSpc>
            </a:pPr>
            <a:r>
              <a:rPr lang="en-US" sz="8383">
                <a:solidFill>
                  <a:srgbClr val="8C2320"/>
                </a:solidFill>
                <a:latin typeface="Lilita One"/>
                <a:ea typeface="Lilita One"/>
                <a:cs typeface="Lilita One"/>
                <a:sym typeface="Lilita One"/>
              </a:rPr>
              <a:t>Contexto: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C23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91912" y="461663"/>
            <a:ext cx="16504177" cy="9363674"/>
            <a:chOff x="0" y="0"/>
            <a:chExt cx="22005569" cy="12484899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434314"/>
              <a:ext cx="11015714" cy="6904985"/>
              <a:chOff x="0" y="0"/>
              <a:chExt cx="6350000" cy="3980374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-55880"/>
                <a:ext cx="6350000" cy="403625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4036254">
                    <a:moveTo>
                      <a:pt x="5628640" y="177800"/>
                    </a:moveTo>
                    <a:cubicBezTo>
                      <a:pt x="5184140" y="96520"/>
                      <a:pt x="4733290" y="29210"/>
                      <a:pt x="4279900" y="67310"/>
                    </a:cubicBezTo>
                    <a:cubicBezTo>
                      <a:pt x="3841750" y="104140"/>
                      <a:pt x="3437890" y="316230"/>
                      <a:pt x="2997200" y="331470"/>
                    </a:cubicBezTo>
                    <a:cubicBezTo>
                      <a:pt x="2550160" y="346710"/>
                      <a:pt x="2101850" y="267970"/>
                      <a:pt x="1668780" y="167640"/>
                    </a:cubicBezTo>
                    <a:cubicBezTo>
                      <a:pt x="941070" y="0"/>
                      <a:pt x="364490" y="205740"/>
                      <a:pt x="0" y="417830"/>
                    </a:cubicBezTo>
                    <a:lnTo>
                      <a:pt x="0" y="4036254"/>
                    </a:lnTo>
                    <a:lnTo>
                      <a:pt x="6350000" y="4036254"/>
                    </a:lnTo>
                    <a:lnTo>
                      <a:pt x="6350000" y="327660"/>
                    </a:lnTo>
                    <a:cubicBezTo>
                      <a:pt x="6112510" y="265430"/>
                      <a:pt x="5867400" y="220980"/>
                      <a:pt x="5628640" y="177800"/>
                    </a:cubicBezTo>
                    <a:close/>
                  </a:path>
                </a:pathLst>
              </a:custGeom>
              <a:solidFill>
                <a:srgbClr val="C79645"/>
              </a:solidFill>
            </p:spPr>
          </p:sp>
        </p:grpSp>
        <p:grpSp>
          <p:nvGrpSpPr>
            <p:cNvPr id="5" name="Group 5"/>
            <p:cNvGrpSpPr/>
            <p:nvPr/>
          </p:nvGrpSpPr>
          <p:grpSpPr>
            <a:xfrm>
              <a:off x="10989855" y="299615"/>
              <a:ext cx="11015714" cy="7039683"/>
              <a:chOff x="0" y="0"/>
              <a:chExt cx="6350000" cy="405802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-55880"/>
                <a:ext cx="6350000" cy="4113901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4113901">
                    <a:moveTo>
                      <a:pt x="5628640" y="177800"/>
                    </a:moveTo>
                    <a:cubicBezTo>
                      <a:pt x="5184140" y="96520"/>
                      <a:pt x="4733290" y="29210"/>
                      <a:pt x="4279900" y="67310"/>
                    </a:cubicBezTo>
                    <a:cubicBezTo>
                      <a:pt x="3841750" y="104140"/>
                      <a:pt x="3437890" y="316230"/>
                      <a:pt x="2997200" y="331470"/>
                    </a:cubicBezTo>
                    <a:cubicBezTo>
                      <a:pt x="2550160" y="346710"/>
                      <a:pt x="2101850" y="267970"/>
                      <a:pt x="1668780" y="167640"/>
                    </a:cubicBezTo>
                    <a:cubicBezTo>
                      <a:pt x="941070" y="0"/>
                      <a:pt x="364490" y="205740"/>
                      <a:pt x="0" y="417830"/>
                    </a:cubicBezTo>
                    <a:lnTo>
                      <a:pt x="0" y="4113901"/>
                    </a:lnTo>
                    <a:lnTo>
                      <a:pt x="6350000" y="4113901"/>
                    </a:lnTo>
                    <a:lnTo>
                      <a:pt x="6350000" y="327660"/>
                    </a:lnTo>
                    <a:cubicBezTo>
                      <a:pt x="6112510" y="265430"/>
                      <a:pt x="5867400" y="220980"/>
                      <a:pt x="5628640" y="177800"/>
                    </a:cubicBezTo>
                    <a:close/>
                  </a:path>
                </a:pathLst>
              </a:custGeom>
              <a:solidFill>
                <a:srgbClr val="C79645"/>
              </a:solidFill>
            </p:spPr>
          </p:sp>
        </p:grpSp>
        <p:grpSp>
          <p:nvGrpSpPr>
            <p:cNvPr id="7" name="Group 7"/>
            <p:cNvGrpSpPr/>
            <p:nvPr/>
          </p:nvGrpSpPr>
          <p:grpSpPr>
            <a:xfrm rot="-10800000">
              <a:off x="10989855" y="5445215"/>
              <a:ext cx="11015714" cy="6904985"/>
              <a:chOff x="0" y="0"/>
              <a:chExt cx="6350000" cy="3980374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-55880"/>
                <a:ext cx="6350000" cy="403625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4036254">
                    <a:moveTo>
                      <a:pt x="5628640" y="177800"/>
                    </a:moveTo>
                    <a:cubicBezTo>
                      <a:pt x="5184140" y="96520"/>
                      <a:pt x="4733290" y="29210"/>
                      <a:pt x="4279900" y="67310"/>
                    </a:cubicBezTo>
                    <a:cubicBezTo>
                      <a:pt x="3841750" y="104140"/>
                      <a:pt x="3437890" y="316230"/>
                      <a:pt x="2997200" y="331470"/>
                    </a:cubicBezTo>
                    <a:cubicBezTo>
                      <a:pt x="2550160" y="346710"/>
                      <a:pt x="2101850" y="267970"/>
                      <a:pt x="1668780" y="167640"/>
                    </a:cubicBezTo>
                    <a:cubicBezTo>
                      <a:pt x="941070" y="0"/>
                      <a:pt x="364490" y="205740"/>
                      <a:pt x="0" y="417830"/>
                    </a:cubicBezTo>
                    <a:lnTo>
                      <a:pt x="0" y="4036254"/>
                    </a:lnTo>
                    <a:lnTo>
                      <a:pt x="6350000" y="4036254"/>
                    </a:lnTo>
                    <a:lnTo>
                      <a:pt x="6350000" y="327660"/>
                    </a:lnTo>
                    <a:cubicBezTo>
                      <a:pt x="6112510" y="265430"/>
                      <a:pt x="5867400" y="220980"/>
                      <a:pt x="5628640" y="177800"/>
                    </a:cubicBezTo>
                    <a:close/>
                  </a:path>
                </a:pathLst>
              </a:custGeom>
              <a:solidFill>
                <a:srgbClr val="C79645"/>
              </a:solidFill>
            </p:spPr>
          </p:sp>
        </p:grpSp>
        <p:grpSp>
          <p:nvGrpSpPr>
            <p:cNvPr id="9" name="Group 9"/>
            <p:cNvGrpSpPr/>
            <p:nvPr/>
          </p:nvGrpSpPr>
          <p:grpSpPr>
            <a:xfrm rot="-10800000">
              <a:off x="0" y="5445215"/>
              <a:ext cx="11015714" cy="7039683"/>
              <a:chOff x="0" y="0"/>
              <a:chExt cx="6350000" cy="405802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-55880"/>
                <a:ext cx="6350000" cy="4113901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4113901">
                    <a:moveTo>
                      <a:pt x="5628640" y="177800"/>
                    </a:moveTo>
                    <a:cubicBezTo>
                      <a:pt x="5184140" y="96520"/>
                      <a:pt x="4733290" y="29210"/>
                      <a:pt x="4279900" y="67310"/>
                    </a:cubicBezTo>
                    <a:cubicBezTo>
                      <a:pt x="3841750" y="104140"/>
                      <a:pt x="3437890" y="316230"/>
                      <a:pt x="2997200" y="331470"/>
                    </a:cubicBezTo>
                    <a:cubicBezTo>
                      <a:pt x="2550160" y="346710"/>
                      <a:pt x="2101850" y="267970"/>
                      <a:pt x="1668780" y="167640"/>
                    </a:cubicBezTo>
                    <a:cubicBezTo>
                      <a:pt x="941070" y="0"/>
                      <a:pt x="364490" y="205740"/>
                      <a:pt x="0" y="417830"/>
                    </a:cubicBezTo>
                    <a:lnTo>
                      <a:pt x="0" y="4113901"/>
                    </a:lnTo>
                    <a:lnTo>
                      <a:pt x="6350000" y="4113901"/>
                    </a:lnTo>
                    <a:lnTo>
                      <a:pt x="6350000" y="327660"/>
                    </a:lnTo>
                    <a:cubicBezTo>
                      <a:pt x="6112510" y="265430"/>
                      <a:pt x="5867400" y="220980"/>
                      <a:pt x="5628640" y="177800"/>
                    </a:cubicBezTo>
                    <a:close/>
                  </a:path>
                </a:pathLst>
              </a:custGeom>
              <a:solidFill>
                <a:srgbClr val="C79645"/>
              </a:solidFill>
            </p:spPr>
          </p:sp>
        </p:grpSp>
        <p:grpSp>
          <p:nvGrpSpPr>
            <p:cNvPr id="11" name="Group 11"/>
            <p:cNvGrpSpPr/>
            <p:nvPr/>
          </p:nvGrpSpPr>
          <p:grpSpPr>
            <a:xfrm>
              <a:off x="278192" y="303908"/>
              <a:ext cx="10737195" cy="6730401"/>
              <a:chOff x="0" y="0"/>
              <a:chExt cx="6350000" cy="3980374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-55880"/>
                <a:ext cx="6350000" cy="403625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4036254">
                    <a:moveTo>
                      <a:pt x="5628640" y="177800"/>
                    </a:moveTo>
                    <a:cubicBezTo>
                      <a:pt x="5184140" y="96520"/>
                      <a:pt x="4733290" y="29210"/>
                      <a:pt x="4279900" y="67310"/>
                    </a:cubicBezTo>
                    <a:cubicBezTo>
                      <a:pt x="3841750" y="104140"/>
                      <a:pt x="3437890" y="316230"/>
                      <a:pt x="2997200" y="331470"/>
                    </a:cubicBezTo>
                    <a:cubicBezTo>
                      <a:pt x="2550160" y="346710"/>
                      <a:pt x="2101850" y="267970"/>
                      <a:pt x="1668780" y="167640"/>
                    </a:cubicBezTo>
                    <a:cubicBezTo>
                      <a:pt x="941070" y="0"/>
                      <a:pt x="364490" y="205740"/>
                      <a:pt x="0" y="417830"/>
                    </a:cubicBezTo>
                    <a:lnTo>
                      <a:pt x="0" y="4036254"/>
                    </a:lnTo>
                    <a:lnTo>
                      <a:pt x="6350000" y="4036254"/>
                    </a:lnTo>
                    <a:lnTo>
                      <a:pt x="6350000" y="327660"/>
                    </a:lnTo>
                    <a:cubicBezTo>
                      <a:pt x="6112510" y="265430"/>
                      <a:pt x="5867400" y="220980"/>
                      <a:pt x="5628640" y="177800"/>
                    </a:cubicBezTo>
                    <a:close/>
                  </a:path>
                </a:pathLst>
              </a:custGeom>
              <a:solidFill>
                <a:srgbClr val="F9CC5C"/>
              </a:solidFill>
            </p:spPr>
          </p:sp>
        </p:grpSp>
        <p:grpSp>
          <p:nvGrpSpPr>
            <p:cNvPr id="13" name="Group 13"/>
            <p:cNvGrpSpPr/>
            <p:nvPr/>
          </p:nvGrpSpPr>
          <p:grpSpPr>
            <a:xfrm>
              <a:off x="10990182" y="172615"/>
              <a:ext cx="10737195" cy="6861694"/>
              <a:chOff x="0" y="0"/>
              <a:chExt cx="6350000" cy="405802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-55880"/>
                <a:ext cx="6350000" cy="4113901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4113901">
                    <a:moveTo>
                      <a:pt x="5628640" y="177800"/>
                    </a:moveTo>
                    <a:cubicBezTo>
                      <a:pt x="5184140" y="96520"/>
                      <a:pt x="4733290" y="29210"/>
                      <a:pt x="4279900" y="67310"/>
                    </a:cubicBezTo>
                    <a:cubicBezTo>
                      <a:pt x="3841750" y="104140"/>
                      <a:pt x="3437890" y="316230"/>
                      <a:pt x="2997200" y="331470"/>
                    </a:cubicBezTo>
                    <a:cubicBezTo>
                      <a:pt x="2550160" y="346710"/>
                      <a:pt x="2101850" y="267970"/>
                      <a:pt x="1668780" y="167640"/>
                    </a:cubicBezTo>
                    <a:cubicBezTo>
                      <a:pt x="941070" y="0"/>
                      <a:pt x="364490" y="205740"/>
                      <a:pt x="0" y="417830"/>
                    </a:cubicBezTo>
                    <a:lnTo>
                      <a:pt x="0" y="4113901"/>
                    </a:lnTo>
                    <a:lnTo>
                      <a:pt x="6350000" y="4113901"/>
                    </a:lnTo>
                    <a:lnTo>
                      <a:pt x="6350000" y="327660"/>
                    </a:lnTo>
                    <a:cubicBezTo>
                      <a:pt x="6112510" y="265430"/>
                      <a:pt x="5867400" y="220980"/>
                      <a:pt x="5628640" y="177800"/>
                    </a:cubicBezTo>
                    <a:close/>
                  </a:path>
                </a:pathLst>
              </a:custGeom>
              <a:solidFill>
                <a:srgbClr val="F9CC5C"/>
              </a:solidFill>
            </p:spPr>
          </p:sp>
        </p:grpSp>
        <p:grpSp>
          <p:nvGrpSpPr>
            <p:cNvPr id="15" name="Group 15"/>
            <p:cNvGrpSpPr/>
            <p:nvPr/>
          </p:nvGrpSpPr>
          <p:grpSpPr>
            <a:xfrm rot="-10800000">
              <a:off x="10990182" y="5188115"/>
              <a:ext cx="10737195" cy="6730401"/>
              <a:chOff x="0" y="0"/>
              <a:chExt cx="6350000" cy="3980374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-55880"/>
                <a:ext cx="6350000" cy="403625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4036254">
                    <a:moveTo>
                      <a:pt x="5628640" y="177800"/>
                    </a:moveTo>
                    <a:cubicBezTo>
                      <a:pt x="5184140" y="96520"/>
                      <a:pt x="4733290" y="29210"/>
                      <a:pt x="4279900" y="67310"/>
                    </a:cubicBezTo>
                    <a:cubicBezTo>
                      <a:pt x="3841750" y="104140"/>
                      <a:pt x="3437890" y="316230"/>
                      <a:pt x="2997200" y="331470"/>
                    </a:cubicBezTo>
                    <a:cubicBezTo>
                      <a:pt x="2550160" y="346710"/>
                      <a:pt x="2101850" y="267970"/>
                      <a:pt x="1668780" y="167640"/>
                    </a:cubicBezTo>
                    <a:cubicBezTo>
                      <a:pt x="941070" y="0"/>
                      <a:pt x="364490" y="205740"/>
                      <a:pt x="0" y="417830"/>
                    </a:cubicBezTo>
                    <a:lnTo>
                      <a:pt x="0" y="4036254"/>
                    </a:lnTo>
                    <a:lnTo>
                      <a:pt x="6350000" y="4036254"/>
                    </a:lnTo>
                    <a:lnTo>
                      <a:pt x="6350000" y="327660"/>
                    </a:lnTo>
                    <a:cubicBezTo>
                      <a:pt x="6112510" y="265430"/>
                      <a:pt x="5867400" y="220980"/>
                      <a:pt x="5628640" y="177800"/>
                    </a:cubicBezTo>
                    <a:close/>
                  </a:path>
                </a:pathLst>
              </a:custGeom>
              <a:solidFill>
                <a:srgbClr val="F9CC5C"/>
              </a:solidFill>
            </p:spPr>
          </p:sp>
        </p:grpSp>
        <p:grpSp>
          <p:nvGrpSpPr>
            <p:cNvPr id="17" name="Group 17"/>
            <p:cNvGrpSpPr/>
            <p:nvPr/>
          </p:nvGrpSpPr>
          <p:grpSpPr>
            <a:xfrm rot="-10800000">
              <a:off x="278192" y="5188115"/>
              <a:ext cx="10737195" cy="6861694"/>
              <a:chOff x="0" y="0"/>
              <a:chExt cx="6350000" cy="405802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-55880"/>
                <a:ext cx="6350000" cy="4113901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4113901">
                    <a:moveTo>
                      <a:pt x="5628640" y="177800"/>
                    </a:moveTo>
                    <a:cubicBezTo>
                      <a:pt x="5184140" y="96520"/>
                      <a:pt x="4733290" y="29210"/>
                      <a:pt x="4279900" y="67310"/>
                    </a:cubicBezTo>
                    <a:cubicBezTo>
                      <a:pt x="3841750" y="104140"/>
                      <a:pt x="3437890" y="316230"/>
                      <a:pt x="2997200" y="331470"/>
                    </a:cubicBezTo>
                    <a:cubicBezTo>
                      <a:pt x="2550160" y="346710"/>
                      <a:pt x="2101850" y="267970"/>
                      <a:pt x="1668780" y="167640"/>
                    </a:cubicBezTo>
                    <a:cubicBezTo>
                      <a:pt x="941070" y="0"/>
                      <a:pt x="364490" y="205740"/>
                      <a:pt x="0" y="417830"/>
                    </a:cubicBezTo>
                    <a:lnTo>
                      <a:pt x="0" y="4113901"/>
                    </a:lnTo>
                    <a:lnTo>
                      <a:pt x="6350000" y="4113901"/>
                    </a:lnTo>
                    <a:lnTo>
                      <a:pt x="6350000" y="327660"/>
                    </a:lnTo>
                    <a:cubicBezTo>
                      <a:pt x="6112510" y="265430"/>
                      <a:pt x="5867400" y="220980"/>
                      <a:pt x="5628640" y="177800"/>
                    </a:cubicBezTo>
                    <a:close/>
                  </a:path>
                </a:pathLst>
              </a:custGeom>
              <a:solidFill>
                <a:srgbClr val="F9CC5C"/>
              </a:solidFill>
            </p:spPr>
          </p:sp>
        </p:grpSp>
        <p:grpSp>
          <p:nvGrpSpPr>
            <p:cNvPr id="19" name="Group 19"/>
            <p:cNvGrpSpPr/>
            <p:nvPr/>
          </p:nvGrpSpPr>
          <p:grpSpPr>
            <a:xfrm>
              <a:off x="530642" y="128202"/>
              <a:ext cx="10484448" cy="6571972"/>
              <a:chOff x="0" y="0"/>
              <a:chExt cx="6350000" cy="3980374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-55880"/>
                <a:ext cx="6350000" cy="403625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4036254">
                    <a:moveTo>
                      <a:pt x="5628640" y="177800"/>
                    </a:moveTo>
                    <a:cubicBezTo>
                      <a:pt x="5184140" y="96520"/>
                      <a:pt x="4733290" y="29210"/>
                      <a:pt x="4279900" y="67310"/>
                    </a:cubicBezTo>
                    <a:cubicBezTo>
                      <a:pt x="3841750" y="104140"/>
                      <a:pt x="3437890" y="316230"/>
                      <a:pt x="2997200" y="331470"/>
                    </a:cubicBezTo>
                    <a:cubicBezTo>
                      <a:pt x="2550160" y="346710"/>
                      <a:pt x="2101850" y="267970"/>
                      <a:pt x="1668780" y="167640"/>
                    </a:cubicBezTo>
                    <a:cubicBezTo>
                      <a:pt x="941070" y="0"/>
                      <a:pt x="364490" y="205740"/>
                      <a:pt x="0" y="417830"/>
                    </a:cubicBezTo>
                    <a:lnTo>
                      <a:pt x="0" y="4036254"/>
                    </a:lnTo>
                    <a:lnTo>
                      <a:pt x="6350000" y="4036254"/>
                    </a:lnTo>
                    <a:lnTo>
                      <a:pt x="6350000" y="327660"/>
                    </a:lnTo>
                    <a:cubicBezTo>
                      <a:pt x="6112510" y="265430"/>
                      <a:pt x="5867400" y="220980"/>
                      <a:pt x="5628640" y="17780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21" name="Group 21"/>
            <p:cNvGrpSpPr/>
            <p:nvPr/>
          </p:nvGrpSpPr>
          <p:grpSpPr>
            <a:xfrm>
              <a:off x="10990479" y="0"/>
              <a:ext cx="10484448" cy="6700174"/>
              <a:chOff x="0" y="0"/>
              <a:chExt cx="6350000" cy="405802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-55880"/>
                <a:ext cx="6350000" cy="4113901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4113901">
                    <a:moveTo>
                      <a:pt x="5628640" y="177800"/>
                    </a:moveTo>
                    <a:cubicBezTo>
                      <a:pt x="5184140" y="96520"/>
                      <a:pt x="4733290" y="29210"/>
                      <a:pt x="4279900" y="67310"/>
                    </a:cubicBezTo>
                    <a:cubicBezTo>
                      <a:pt x="3841750" y="104140"/>
                      <a:pt x="3437890" y="316230"/>
                      <a:pt x="2997200" y="331470"/>
                    </a:cubicBezTo>
                    <a:cubicBezTo>
                      <a:pt x="2550160" y="346710"/>
                      <a:pt x="2101850" y="267970"/>
                      <a:pt x="1668780" y="167640"/>
                    </a:cubicBezTo>
                    <a:cubicBezTo>
                      <a:pt x="941070" y="0"/>
                      <a:pt x="364490" y="205740"/>
                      <a:pt x="0" y="417830"/>
                    </a:cubicBezTo>
                    <a:lnTo>
                      <a:pt x="0" y="4113901"/>
                    </a:lnTo>
                    <a:lnTo>
                      <a:pt x="6350000" y="4113901"/>
                    </a:lnTo>
                    <a:lnTo>
                      <a:pt x="6350000" y="327660"/>
                    </a:lnTo>
                    <a:cubicBezTo>
                      <a:pt x="6112510" y="265430"/>
                      <a:pt x="5867400" y="220980"/>
                      <a:pt x="5628640" y="17780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23" name="Group 23"/>
            <p:cNvGrpSpPr/>
            <p:nvPr/>
          </p:nvGrpSpPr>
          <p:grpSpPr>
            <a:xfrm rot="-10800000">
              <a:off x="10990479" y="4897438"/>
              <a:ext cx="10484448" cy="6571972"/>
              <a:chOff x="0" y="0"/>
              <a:chExt cx="6350000" cy="3980374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-55880"/>
                <a:ext cx="6350000" cy="403625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4036254">
                    <a:moveTo>
                      <a:pt x="5628640" y="177800"/>
                    </a:moveTo>
                    <a:cubicBezTo>
                      <a:pt x="5184140" y="96520"/>
                      <a:pt x="4733290" y="29210"/>
                      <a:pt x="4279900" y="67310"/>
                    </a:cubicBezTo>
                    <a:cubicBezTo>
                      <a:pt x="3841750" y="104140"/>
                      <a:pt x="3437890" y="316230"/>
                      <a:pt x="2997200" y="331470"/>
                    </a:cubicBezTo>
                    <a:cubicBezTo>
                      <a:pt x="2550160" y="346710"/>
                      <a:pt x="2101850" y="267970"/>
                      <a:pt x="1668780" y="167640"/>
                    </a:cubicBezTo>
                    <a:cubicBezTo>
                      <a:pt x="941070" y="0"/>
                      <a:pt x="364490" y="205740"/>
                      <a:pt x="0" y="417830"/>
                    </a:cubicBezTo>
                    <a:lnTo>
                      <a:pt x="0" y="4036254"/>
                    </a:lnTo>
                    <a:lnTo>
                      <a:pt x="6350000" y="4036254"/>
                    </a:lnTo>
                    <a:lnTo>
                      <a:pt x="6350000" y="327660"/>
                    </a:lnTo>
                    <a:cubicBezTo>
                      <a:pt x="6112510" y="265430"/>
                      <a:pt x="5867400" y="220980"/>
                      <a:pt x="5628640" y="17780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25" name="Group 25"/>
            <p:cNvGrpSpPr/>
            <p:nvPr/>
          </p:nvGrpSpPr>
          <p:grpSpPr>
            <a:xfrm rot="-10800000">
              <a:off x="530642" y="4897438"/>
              <a:ext cx="10484448" cy="6700174"/>
              <a:chOff x="0" y="0"/>
              <a:chExt cx="6350000" cy="4058020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-55880"/>
                <a:ext cx="6350000" cy="4113901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4113901">
                    <a:moveTo>
                      <a:pt x="5628640" y="177800"/>
                    </a:moveTo>
                    <a:cubicBezTo>
                      <a:pt x="5184140" y="96520"/>
                      <a:pt x="4733290" y="29210"/>
                      <a:pt x="4279900" y="67310"/>
                    </a:cubicBezTo>
                    <a:cubicBezTo>
                      <a:pt x="3841750" y="104140"/>
                      <a:pt x="3437890" y="316230"/>
                      <a:pt x="2997200" y="331470"/>
                    </a:cubicBezTo>
                    <a:cubicBezTo>
                      <a:pt x="2550160" y="346710"/>
                      <a:pt x="2101850" y="267970"/>
                      <a:pt x="1668780" y="167640"/>
                    </a:cubicBezTo>
                    <a:cubicBezTo>
                      <a:pt x="941070" y="0"/>
                      <a:pt x="364490" y="205740"/>
                      <a:pt x="0" y="417830"/>
                    </a:cubicBezTo>
                    <a:lnTo>
                      <a:pt x="0" y="4113901"/>
                    </a:lnTo>
                    <a:lnTo>
                      <a:pt x="6350000" y="4113901"/>
                    </a:lnTo>
                    <a:lnTo>
                      <a:pt x="6350000" y="327660"/>
                    </a:lnTo>
                    <a:cubicBezTo>
                      <a:pt x="6112510" y="265430"/>
                      <a:pt x="5867400" y="220980"/>
                      <a:pt x="5628640" y="17780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</p:grpSp>
      <p:sp>
        <p:nvSpPr>
          <p:cNvPr id="27" name="Freeform 27"/>
          <p:cNvSpPr/>
          <p:nvPr/>
        </p:nvSpPr>
        <p:spPr>
          <a:xfrm>
            <a:off x="10776408" y="2202797"/>
            <a:ext cx="4683070" cy="5881407"/>
          </a:xfrm>
          <a:custGeom>
            <a:avLst/>
            <a:gdLst/>
            <a:ahLst/>
            <a:cxnLst/>
            <a:rect l="l" t="t" r="r" b="b"/>
            <a:pathLst>
              <a:path w="4683070" h="5881407">
                <a:moveTo>
                  <a:pt x="0" y="0"/>
                </a:moveTo>
                <a:lnTo>
                  <a:pt x="4683070" y="0"/>
                </a:lnTo>
                <a:lnTo>
                  <a:pt x="4683070" y="5881406"/>
                </a:lnTo>
                <a:lnTo>
                  <a:pt x="0" y="58814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8" name="Freeform 28"/>
          <p:cNvSpPr/>
          <p:nvPr/>
        </p:nvSpPr>
        <p:spPr>
          <a:xfrm>
            <a:off x="3102889" y="2202797"/>
            <a:ext cx="5263475" cy="5263475"/>
          </a:xfrm>
          <a:custGeom>
            <a:avLst/>
            <a:gdLst/>
            <a:ahLst/>
            <a:cxnLst/>
            <a:rect l="l" t="t" r="r" b="b"/>
            <a:pathLst>
              <a:path w="5263475" h="5263475">
                <a:moveTo>
                  <a:pt x="0" y="0"/>
                </a:moveTo>
                <a:lnTo>
                  <a:pt x="5263475" y="0"/>
                </a:lnTo>
                <a:lnTo>
                  <a:pt x="5263475" y="5263474"/>
                </a:lnTo>
                <a:lnTo>
                  <a:pt x="0" y="526347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9" name="TextBox 29"/>
          <p:cNvSpPr txBox="1"/>
          <p:nvPr/>
        </p:nvSpPr>
        <p:spPr>
          <a:xfrm>
            <a:off x="2253911" y="4320172"/>
            <a:ext cx="6961430" cy="1152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35"/>
              </a:lnSpc>
            </a:pPr>
            <a:r>
              <a:rPr lang="en-US" sz="8383">
                <a:solidFill>
                  <a:srgbClr val="8C2320"/>
                </a:solidFill>
                <a:latin typeface="Lilita One"/>
                <a:ea typeface="Lilita One"/>
                <a:cs typeface="Lilita One"/>
                <a:sym typeface="Lilita One"/>
              </a:rPr>
              <a:t>Site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C23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91912" y="461663"/>
            <a:ext cx="16504177" cy="9363674"/>
            <a:chOff x="0" y="0"/>
            <a:chExt cx="22005569" cy="12484899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434314"/>
              <a:ext cx="11015714" cy="6904985"/>
              <a:chOff x="0" y="0"/>
              <a:chExt cx="6350000" cy="3980374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-55880"/>
                <a:ext cx="6350000" cy="403625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4036254">
                    <a:moveTo>
                      <a:pt x="5628640" y="177800"/>
                    </a:moveTo>
                    <a:cubicBezTo>
                      <a:pt x="5184140" y="96520"/>
                      <a:pt x="4733290" y="29210"/>
                      <a:pt x="4279900" y="67310"/>
                    </a:cubicBezTo>
                    <a:cubicBezTo>
                      <a:pt x="3841750" y="104140"/>
                      <a:pt x="3437890" y="316230"/>
                      <a:pt x="2997200" y="331470"/>
                    </a:cubicBezTo>
                    <a:cubicBezTo>
                      <a:pt x="2550160" y="346710"/>
                      <a:pt x="2101850" y="267970"/>
                      <a:pt x="1668780" y="167640"/>
                    </a:cubicBezTo>
                    <a:cubicBezTo>
                      <a:pt x="941070" y="0"/>
                      <a:pt x="364490" y="205740"/>
                      <a:pt x="0" y="417830"/>
                    </a:cubicBezTo>
                    <a:lnTo>
                      <a:pt x="0" y="4036254"/>
                    </a:lnTo>
                    <a:lnTo>
                      <a:pt x="6350000" y="4036254"/>
                    </a:lnTo>
                    <a:lnTo>
                      <a:pt x="6350000" y="327660"/>
                    </a:lnTo>
                    <a:cubicBezTo>
                      <a:pt x="6112510" y="265430"/>
                      <a:pt x="5867400" y="220980"/>
                      <a:pt x="5628640" y="177800"/>
                    </a:cubicBezTo>
                    <a:close/>
                  </a:path>
                </a:pathLst>
              </a:custGeom>
              <a:solidFill>
                <a:srgbClr val="C79645"/>
              </a:solidFill>
            </p:spPr>
          </p:sp>
        </p:grpSp>
        <p:grpSp>
          <p:nvGrpSpPr>
            <p:cNvPr id="5" name="Group 5"/>
            <p:cNvGrpSpPr/>
            <p:nvPr/>
          </p:nvGrpSpPr>
          <p:grpSpPr>
            <a:xfrm>
              <a:off x="10989855" y="299615"/>
              <a:ext cx="11015714" cy="7039683"/>
              <a:chOff x="0" y="0"/>
              <a:chExt cx="6350000" cy="405802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-55880"/>
                <a:ext cx="6350000" cy="4113901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4113901">
                    <a:moveTo>
                      <a:pt x="5628640" y="177800"/>
                    </a:moveTo>
                    <a:cubicBezTo>
                      <a:pt x="5184140" y="96520"/>
                      <a:pt x="4733290" y="29210"/>
                      <a:pt x="4279900" y="67310"/>
                    </a:cubicBezTo>
                    <a:cubicBezTo>
                      <a:pt x="3841750" y="104140"/>
                      <a:pt x="3437890" y="316230"/>
                      <a:pt x="2997200" y="331470"/>
                    </a:cubicBezTo>
                    <a:cubicBezTo>
                      <a:pt x="2550160" y="346710"/>
                      <a:pt x="2101850" y="267970"/>
                      <a:pt x="1668780" y="167640"/>
                    </a:cubicBezTo>
                    <a:cubicBezTo>
                      <a:pt x="941070" y="0"/>
                      <a:pt x="364490" y="205740"/>
                      <a:pt x="0" y="417830"/>
                    </a:cubicBezTo>
                    <a:lnTo>
                      <a:pt x="0" y="4113901"/>
                    </a:lnTo>
                    <a:lnTo>
                      <a:pt x="6350000" y="4113901"/>
                    </a:lnTo>
                    <a:lnTo>
                      <a:pt x="6350000" y="327660"/>
                    </a:lnTo>
                    <a:cubicBezTo>
                      <a:pt x="6112510" y="265430"/>
                      <a:pt x="5867400" y="220980"/>
                      <a:pt x="5628640" y="177800"/>
                    </a:cubicBezTo>
                    <a:close/>
                  </a:path>
                </a:pathLst>
              </a:custGeom>
              <a:solidFill>
                <a:srgbClr val="C79645"/>
              </a:solidFill>
            </p:spPr>
          </p:sp>
        </p:grpSp>
        <p:grpSp>
          <p:nvGrpSpPr>
            <p:cNvPr id="7" name="Group 7"/>
            <p:cNvGrpSpPr/>
            <p:nvPr/>
          </p:nvGrpSpPr>
          <p:grpSpPr>
            <a:xfrm rot="-10800000">
              <a:off x="10989855" y="5445215"/>
              <a:ext cx="11015714" cy="6904985"/>
              <a:chOff x="0" y="0"/>
              <a:chExt cx="6350000" cy="3980374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-55880"/>
                <a:ext cx="6350000" cy="403625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4036254">
                    <a:moveTo>
                      <a:pt x="5628640" y="177800"/>
                    </a:moveTo>
                    <a:cubicBezTo>
                      <a:pt x="5184140" y="96520"/>
                      <a:pt x="4733290" y="29210"/>
                      <a:pt x="4279900" y="67310"/>
                    </a:cubicBezTo>
                    <a:cubicBezTo>
                      <a:pt x="3841750" y="104140"/>
                      <a:pt x="3437890" y="316230"/>
                      <a:pt x="2997200" y="331470"/>
                    </a:cubicBezTo>
                    <a:cubicBezTo>
                      <a:pt x="2550160" y="346710"/>
                      <a:pt x="2101850" y="267970"/>
                      <a:pt x="1668780" y="167640"/>
                    </a:cubicBezTo>
                    <a:cubicBezTo>
                      <a:pt x="941070" y="0"/>
                      <a:pt x="364490" y="205740"/>
                      <a:pt x="0" y="417830"/>
                    </a:cubicBezTo>
                    <a:lnTo>
                      <a:pt x="0" y="4036254"/>
                    </a:lnTo>
                    <a:lnTo>
                      <a:pt x="6350000" y="4036254"/>
                    </a:lnTo>
                    <a:lnTo>
                      <a:pt x="6350000" y="327660"/>
                    </a:lnTo>
                    <a:cubicBezTo>
                      <a:pt x="6112510" y="265430"/>
                      <a:pt x="5867400" y="220980"/>
                      <a:pt x="5628640" y="177800"/>
                    </a:cubicBezTo>
                    <a:close/>
                  </a:path>
                </a:pathLst>
              </a:custGeom>
              <a:solidFill>
                <a:srgbClr val="C79645"/>
              </a:solidFill>
            </p:spPr>
          </p:sp>
        </p:grpSp>
        <p:grpSp>
          <p:nvGrpSpPr>
            <p:cNvPr id="9" name="Group 9"/>
            <p:cNvGrpSpPr/>
            <p:nvPr/>
          </p:nvGrpSpPr>
          <p:grpSpPr>
            <a:xfrm rot="-10800000">
              <a:off x="0" y="5445215"/>
              <a:ext cx="11015714" cy="7039683"/>
              <a:chOff x="0" y="0"/>
              <a:chExt cx="6350000" cy="405802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-55880"/>
                <a:ext cx="6350000" cy="4113901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4113901">
                    <a:moveTo>
                      <a:pt x="5628640" y="177800"/>
                    </a:moveTo>
                    <a:cubicBezTo>
                      <a:pt x="5184140" y="96520"/>
                      <a:pt x="4733290" y="29210"/>
                      <a:pt x="4279900" y="67310"/>
                    </a:cubicBezTo>
                    <a:cubicBezTo>
                      <a:pt x="3841750" y="104140"/>
                      <a:pt x="3437890" y="316230"/>
                      <a:pt x="2997200" y="331470"/>
                    </a:cubicBezTo>
                    <a:cubicBezTo>
                      <a:pt x="2550160" y="346710"/>
                      <a:pt x="2101850" y="267970"/>
                      <a:pt x="1668780" y="167640"/>
                    </a:cubicBezTo>
                    <a:cubicBezTo>
                      <a:pt x="941070" y="0"/>
                      <a:pt x="364490" y="205740"/>
                      <a:pt x="0" y="417830"/>
                    </a:cubicBezTo>
                    <a:lnTo>
                      <a:pt x="0" y="4113901"/>
                    </a:lnTo>
                    <a:lnTo>
                      <a:pt x="6350000" y="4113901"/>
                    </a:lnTo>
                    <a:lnTo>
                      <a:pt x="6350000" y="327660"/>
                    </a:lnTo>
                    <a:cubicBezTo>
                      <a:pt x="6112510" y="265430"/>
                      <a:pt x="5867400" y="220980"/>
                      <a:pt x="5628640" y="177800"/>
                    </a:cubicBezTo>
                    <a:close/>
                  </a:path>
                </a:pathLst>
              </a:custGeom>
              <a:solidFill>
                <a:srgbClr val="C79645"/>
              </a:solidFill>
            </p:spPr>
          </p:sp>
        </p:grpSp>
        <p:grpSp>
          <p:nvGrpSpPr>
            <p:cNvPr id="11" name="Group 11"/>
            <p:cNvGrpSpPr/>
            <p:nvPr/>
          </p:nvGrpSpPr>
          <p:grpSpPr>
            <a:xfrm>
              <a:off x="278192" y="303908"/>
              <a:ext cx="10737195" cy="6730401"/>
              <a:chOff x="0" y="0"/>
              <a:chExt cx="6350000" cy="3980374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-55880"/>
                <a:ext cx="6350000" cy="403625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4036254">
                    <a:moveTo>
                      <a:pt x="5628640" y="177800"/>
                    </a:moveTo>
                    <a:cubicBezTo>
                      <a:pt x="5184140" y="96520"/>
                      <a:pt x="4733290" y="29210"/>
                      <a:pt x="4279900" y="67310"/>
                    </a:cubicBezTo>
                    <a:cubicBezTo>
                      <a:pt x="3841750" y="104140"/>
                      <a:pt x="3437890" y="316230"/>
                      <a:pt x="2997200" y="331470"/>
                    </a:cubicBezTo>
                    <a:cubicBezTo>
                      <a:pt x="2550160" y="346710"/>
                      <a:pt x="2101850" y="267970"/>
                      <a:pt x="1668780" y="167640"/>
                    </a:cubicBezTo>
                    <a:cubicBezTo>
                      <a:pt x="941070" y="0"/>
                      <a:pt x="364490" y="205740"/>
                      <a:pt x="0" y="417830"/>
                    </a:cubicBezTo>
                    <a:lnTo>
                      <a:pt x="0" y="4036254"/>
                    </a:lnTo>
                    <a:lnTo>
                      <a:pt x="6350000" y="4036254"/>
                    </a:lnTo>
                    <a:lnTo>
                      <a:pt x="6350000" y="327660"/>
                    </a:lnTo>
                    <a:cubicBezTo>
                      <a:pt x="6112510" y="265430"/>
                      <a:pt x="5867400" y="220980"/>
                      <a:pt x="5628640" y="177800"/>
                    </a:cubicBezTo>
                    <a:close/>
                  </a:path>
                </a:pathLst>
              </a:custGeom>
              <a:solidFill>
                <a:srgbClr val="F9CC5C"/>
              </a:solidFill>
            </p:spPr>
          </p:sp>
        </p:grpSp>
        <p:grpSp>
          <p:nvGrpSpPr>
            <p:cNvPr id="13" name="Group 13"/>
            <p:cNvGrpSpPr/>
            <p:nvPr/>
          </p:nvGrpSpPr>
          <p:grpSpPr>
            <a:xfrm>
              <a:off x="10990182" y="172615"/>
              <a:ext cx="10737195" cy="6861694"/>
              <a:chOff x="0" y="0"/>
              <a:chExt cx="6350000" cy="405802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-55880"/>
                <a:ext cx="6350000" cy="4113901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4113901">
                    <a:moveTo>
                      <a:pt x="5628640" y="177800"/>
                    </a:moveTo>
                    <a:cubicBezTo>
                      <a:pt x="5184140" y="96520"/>
                      <a:pt x="4733290" y="29210"/>
                      <a:pt x="4279900" y="67310"/>
                    </a:cubicBezTo>
                    <a:cubicBezTo>
                      <a:pt x="3841750" y="104140"/>
                      <a:pt x="3437890" y="316230"/>
                      <a:pt x="2997200" y="331470"/>
                    </a:cubicBezTo>
                    <a:cubicBezTo>
                      <a:pt x="2550160" y="346710"/>
                      <a:pt x="2101850" y="267970"/>
                      <a:pt x="1668780" y="167640"/>
                    </a:cubicBezTo>
                    <a:cubicBezTo>
                      <a:pt x="941070" y="0"/>
                      <a:pt x="364490" y="205740"/>
                      <a:pt x="0" y="417830"/>
                    </a:cubicBezTo>
                    <a:lnTo>
                      <a:pt x="0" y="4113901"/>
                    </a:lnTo>
                    <a:lnTo>
                      <a:pt x="6350000" y="4113901"/>
                    </a:lnTo>
                    <a:lnTo>
                      <a:pt x="6350000" y="327660"/>
                    </a:lnTo>
                    <a:cubicBezTo>
                      <a:pt x="6112510" y="265430"/>
                      <a:pt x="5867400" y="220980"/>
                      <a:pt x="5628640" y="177800"/>
                    </a:cubicBezTo>
                    <a:close/>
                  </a:path>
                </a:pathLst>
              </a:custGeom>
              <a:solidFill>
                <a:srgbClr val="F9CC5C"/>
              </a:solidFill>
            </p:spPr>
          </p:sp>
        </p:grpSp>
        <p:grpSp>
          <p:nvGrpSpPr>
            <p:cNvPr id="15" name="Group 15"/>
            <p:cNvGrpSpPr/>
            <p:nvPr/>
          </p:nvGrpSpPr>
          <p:grpSpPr>
            <a:xfrm rot="-10800000">
              <a:off x="10990182" y="5188115"/>
              <a:ext cx="10737195" cy="6730401"/>
              <a:chOff x="0" y="0"/>
              <a:chExt cx="6350000" cy="3980374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-55880"/>
                <a:ext cx="6350000" cy="403625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4036254">
                    <a:moveTo>
                      <a:pt x="5628640" y="177800"/>
                    </a:moveTo>
                    <a:cubicBezTo>
                      <a:pt x="5184140" y="96520"/>
                      <a:pt x="4733290" y="29210"/>
                      <a:pt x="4279900" y="67310"/>
                    </a:cubicBezTo>
                    <a:cubicBezTo>
                      <a:pt x="3841750" y="104140"/>
                      <a:pt x="3437890" y="316230"/>
                      <a:pt x="2997200" y="331470"/>
                    </a:cubicBezTo>
                    <a:cubicBezTo>
                      <a:pt x="2550160" y="346710"/>
                      <a:pt x="2101850" y="267970"/>
                      <a:pt x="1668780" y="167640"/>
                    </a:cubicBezTo>
                    <a:cubicBezTo>
                      <a:pt x="941070" y="0"/>
                      <a:pt x="364490" y="205740"/>
                      <a:pt x="0" y="417830"/>
                    </a:cubicBezTo>
                    <a:lnTo>
                      <a:pt x="0" y="4036254"/>
                    </a:lnTo>
                    <a:lnTo>
                      <a:pt x="6350000" y="4036254"/>
                    </a:lnTo>
                    <a:lnTo>
                      <a:pt x="6350000" y="327660"/>
                    </a:lnTo>
                    <a:cubicBezTo>
                      <a:pt x="6112510" y="265430"/>
                      <a:pt x="5867400" y="220980"/>
                      <a:pt x="5628640" y="177800"/>
                    </a:cubicBezTo>
                    <a:close/>
                  </a:path>
                </a:pathLst>
              </a:custGeom>
              <a:solidFill>
                <a:srgbClr val="F9CC5C"/>
              </a:solidFill>
            </p:spPr>
          </p:sp>
        </p:grpSp>
        <p:grpSp>
          <p:nvGrpSpPr>
            <p:cNvPr id="17" name="Group 17"/>
            <p:cNvGrpSpPr/>
            <p:nvPr/>
          </p:nvGrpSpPr>
          <p:grpSpPr>
            <a:xfrm rot="-10800000">
              <a:off x="278192" y="5188115"/>
              <a:ext cx="10737195" cy="6861694"/>
              <a:chOff x="0" y="0"/>
              <a:chExt cx="6350000" cy="405802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-55880"/>
                <a:ext cx="6350000" cy="4113901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4113901">
                    <a:moveTo>
                      <a:pt x="5628640" y="177800"/>
                    </a:moveTo>
                    <a:cubicBezTo>
                      <a:pt x="5184140" y="96520"/>
                      <a:pt x="4733290" y="29210"/>
                      <a:pt x="4279900" y="67310"/>
                    </a:cubicBezTo>
                    <a:cubicBezTo>
                      <a:pt x="3841750" y="104140"/>
                      <a:pt x="3437890" y="316230"/>
                      <a:pt x="2997200" y="331470"/>
                    </a:cubicBezTo>
                    <a:cubicBezTo>
                      <a:pt x="2550160" y="346710"/>
                      <a:pt x="2101850" y="267970"/>
                      <a:pt x="1668780" y="167640"/>
                    </a:cubicBezTo>
                    <a:cubicBezTo>
                      <a:pt x="941070" y="0"/>
                      <a:pt x="364490" y="205740"/>
                      <a:pt x="0" y="417830"/>
                    </a:cubicBezTo>
                    <a:lnTo>
                      <a:pt x="0" y="4113901"/>
                    </a:lnTo>
                    <a:lnTo>
                      <a:pt x="6350000" y="4113901"/>
                    </a:lnTo>
                    <a:lnTo>
                      <a:pt x="6350000" y="327660"/>
                    </a:lnTo>
                    <a:cubicBezTo>
                      <a:pt x="6112510" y="265430"/>
                      <a:pt x="5867400" y="220980"/>
                      <a:pt x="5628640" y="177800"/>
                    </a:cubicBezTo>
                    <a:close/>
                  </a:path>
                </a:pathLst>
              </a:custGeom>
              <a:solidFill>
                <a:srgbClr val="F9CC5C"/>
              </a:solidFill>
            </p:spPr>
          </p:sp>
        </p:grpSp>
        <p:grpSp>
          <p:nvGrpSpPr>
            <p:cNvPr id="19" name="Group 19"/>
            <p:cNvGrpSpPr/>
            <p:nvPr/>
          </p:nvGrpSpPr>
          <p:grpSpPr>
            <a:xfrm>
              <a:off x="530642" y="128202"/>
              <a:ext cx="10484448" cy="6571972"/>
              <a:chOff x="0" y="0"/>
              <a:chExt cx="6350000" cy="3980374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-55880"/>
                <a:ext cx="6350000" cy="403625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4036254">
                    <a:moveTo>
                      <a:pt x="5628640" y="177800"/>
                    </a:moveTo>
                    <a:cubicBezTo>
                      <a:pt x="5184140" y="96520"/>
                      <a:pt x="4733290" y="29210"/>
                      <a:pt x="4279900" y="67310"/>
                    </a:cubicBezTo>
                    <a:cubicBezTo>
                      <a:pt x="3841750" y="104140"/>
                      <a:pt x="3437890" y="316230"/>
                      <a:pt x="2997200" y="331470"/>
                    </a:cubicBezTo>
                    <a:cubicBezTo>
                      <a:pt x="2550160" y="346710"/>
                      <a:pt x="2101850" y="267970"/>
                      <a:pt x="1668780" y="167640"/>
                    </a:cubicBezTo>
                    <a:cubicBezTo>
                      <a:pt x="941070" y="0"/>
                      <a:pt x="364490" y="205740"/>
                      <a:pt x="0" y="417830"/>
                    </a:cubicBezTo>
                    <a:lnTo>
                      <a:pt x="0" y="4036254"/>
                    </a:lnTo>
                    <a:lnTo>
                      <a:pt x="6350000" y="4036254"/>
                    </a:lnTo>
                    <a:lnTo>
                      <a:pt x="6350000" y="327660"/>
                    </a:lnTo>
                    <a:cubicBezTo>
                      <a:pt x="6112510" y="265430"/>
                      <a:pt x="5867400" y="220980"/>
                      <a:pt x="5628640" y="17780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21" name="Group 21"/>
            <p:cNvGrpSpPr/>
            <p:nvPr/>
          </p:nvGrpSpPr>
          <p:grpSpPr>
            <a:xfrm>
              <a:off x="10990479" y="0"/>
              <a:ext cx="10484448" cy="6700174"/>
              <a:chOff x="0" y="0"/>
              <a:chExt cx="6350000" cy="405802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-55880"/>
                <a:ext cx="6350000" cy="4113901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4113901">
                    <a:moveTo>
                      <a:pt x="5628640" y="177800"/>
                    </a:moveTo>
                    <a:cubicBezTo>
                      <a:pt x="5184140" y="96520"/>
                      <a:pt x="4733290" y="29210"/>
                      <a:pt x="4279900" y="67310"/>
                    </a:cubicBezTo>
                    <a:cubicBezTo>
                      <a:pt x="3841750" y="104140"/>
                      <a:pt x="3437890" y="316230"/>
                      <a:pt x="2997200" y="331470"/>
                    </a:cubicBezTo>
                    <a:cubicBezTo>
                      <a:pt x="2550160" y="346710"/>
                      <a:pt x="2101850" y="267970"/>
                      <a:pt x="1668780" y="167640"/>
                    </a:cubicBezTo>
                    <a:cubicBezTo>
                      <a:pt x="941070" y="0"/>
                      <a:pt x="364490" y="205740"/>
                      <a:pt x="0" y="417830"/>
                    </a:cubicBezTo>
                    <a:lnTo>
                      <a:pt x="0" y="4113901"/>
                    </a:lnTo>
                    <a:lnTo>
                      <a:pt x="6350000" y="4113901"/>
                    </a:lnTo>
                    <a:lnTo>
                      <a:pt x="6350000" y="327660"/>
                    </a:lnTo>
                    <a:cubicBezTo>
                      <a:pt x="6112510" y="265430"/>
                      <a:pt x="5867400" y="220980"/>
                      <a:pt x="5628640" y="17780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23" name="Group 23"/>
            <p:cNvGrpSpPr/>
            <p:nvPr/>
          </p:nvGrpSpPr>
          <p:grpSpPr>
            <a:xfrm rot="-10800000">
              <a:off x="10990479" y="4897438"/>
              <a:ext cx="10484448" cy="6571972"/>
              <a:chOff x="0" y="0"/>
              <a:chExt cx="6350000" cy="3980374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-55880"/>
                <a:ext cx="6350000" cy="403625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4036254">
                    <a:moveTo>
                      <a:pt x="5628640" y="177800"/>
                    </a:moveTo>
                    <a:cubicBezTo>
                      <a:pt x="5184140" y="96520"/>
                      <a:pt x="4733290" y="29210"/>
                      <a:pt x="4279900" y="67310"/>
                    </a:cubicBezTo>
                    <a:cubicBezTo>
                      <a:pt x="3841750" y="104140"/>
                      <a:pt x="3437890" y="316230"/>
                      <a:pt x="2997200" y="331470"/>
                    </a:cubicBezTo>
                    <a:cubicBezTo>
                      <a:pt x="2550160" y="346710"/>
                      <a:pt x="2101850" y="267970"/>
                      <a:pt x="1668780" y="167640"/>
                    </a:cubicBezTo>
                    <a:cubicBezTo>
                      <a:pt x="941070" y="0"/>
                      <a:pt x="364490" y="205740"/>
                      <a:pt x="0" y="417830"/>
                    </a:cubicBezTo>
                    <a:lnTo>
                      <a:pt x="0" y="4036254"/>
                    </a:lnTo>
                    <a:lnTo>
                      <a:pt x="6350000" y="4036254"/>
                    </a:lnTo>
                    <a:lnTo>
                      <a:pt x="6350000" y="327660"/>
                    </a:lnTo>
                    <a:cubicBezTo>
                      <a:pt x="6112510" y="265430"/>
                      <a:pt x="5867400" y="220980"/>
                      <a:pt x="5628640" y="17780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25" name="Group 25"/>
            <p:cNvGrpSpPr/>
            <p:nvPr/>
          </p:nvGrpSpPr>
          <p:grpSpPr>
            <a:xfrm rot="-10800000">
              <a:off x="530642" y="4897438"/>
              <a:ext cx="10484448" cy="6700174"/>
              <a:chOff x="0" y="0"/>
              <a:chExt cx="6350000" cy="4058020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-55880"/>
                <a:ext cx="6350000" cy="4113901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4113901">
                    <a:moveTo>
                      <a:pt x="5628640" y="177800"/>
                    </a:moveTo>
                    <a:cubicBezTo>
                      <a:pt x="5184140" y="96520"/>
                      <a:pt x="4733290" y="29210"/>
                      <a:pt x="4279900" y="67310"/>
                    </a:cubicBezTo>
                    <a:cubicBezTo>
                      <a:pt x="3841750" y="104140"/>
                      <a:pt x="3437890" y="316230"/>
                      <a:pt x="2997200" y="331470"/>
                    </a:cubicBezTo>
                    <a:cubicBezTo>
                      <a:pt x="2550160" y="346710"/>
                      <a:pt x="2101850" y="267970"/>
                      <a:pt x="1668780" y="167640"/>
                    </a:cubicBezTo>
                    <a:cubicBezTo>
                      <a:pt x="941070" y="0"/>
                      <a:pt x="364490" y="205740"/>
                      <a:pt x="0" y="417830"/>
                    </a:cubicBezTo>
                    <a:lnTo>
                      <a:pt x="0" y="4113901"/>
                    </a:lnTo>
                    <a:lnTo>
                      <a:pt x="6350000" y="4113901"/>
                    </a:lnTo>
                    <a:lnTo>
                      <a:pt x="6350000" y="327660"/>
                    </a:lnTo>
                    <a:cubicBezTo>
                      <a:pt x="6112510" y="265430"/>
                      <a:pt x="5867400" y="220980"/>
                      <a:pt x="5628640" y="17780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</p:grpSp>
      <p:sp>
        <p:nvSpPr>
          <p:cNvPr id="27" name="Freeform 27"/>
          <p:cNvSpPr/>
          <p:nvPr/>
        </p:nvSpPr>
        <p:spPr>
          <a:xfrm>
            <a:off x="3630573" y="990600"/>
            <a:ext cx="10288662" cy="7666069"/>
          </a:xfrm>
          <a:custGeom>
            <a:avLst/>
            <a:gdLst/>
            <a:ahLst/>
            <a:cxnLst/>
            <a:rect l="l" t="t" r="r" b="b"/>
            <a:pathLst>
              <a:path w="10288662" h="7666069">
                <a:moveTo>
                  <a:pt x="0" y="0"/>
                </a:moveTo>
                <a:lnTo>
                  <a:pt x="10288663" y="0"/>
                </a:lnTo>
                <a:lnTo>
                  <a:pt x="10288663" y="7666069"/>
                </a:lnTo>
                <a:lnTo>
                  <a:pt x="0" y="766606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5831"/>
            </a:stretch>
          </a:blipFill>
        </p:spPr>
      </p:sp>
      <p:grpSp>
        <p:nvGrpSpPr>
          <p:cNvPr id="28" name="Group 28"/>
          <p:cNvGrpSpPr/>
          <p:nvPr/>
        </p:nvGrpSpPr>
        <p:grpSpPr>
          <a:xfrm>
            <a:off x="13412301" y="5671395"/>
            <a:ext cx="3675266" cy="3586905"/>
            <a:chOff x="0" y="0"/>
            <a:chExt cx="4900355" cy="478254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3831672" cy="4521147"/>
            </a:xfrm>
            <a:custGeom>
              <a:avLst/>
              <a:gdLst/>
              <a:ahLst/>
              <a:cxnLst/>
              <a:rect l="l" t="t" r="r" b="b"/>
              <a:pathLst>
                <a:path w="3831672" h="4521147">
                  <a:moveTo>
                    <a:pt x="0" y="0"/>
                  </a:moveTo>
                  <a:lnTo>
                    <a:pt x="3831672" y="0"/>
                  </a:lnTo>
                  <a:lnTo>
                    <a:pt x="3831672" y="4521147"/>
                  </a:lnTo>
                  <a:lnTo>
                    <a:pt x="0" y="45211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  <p:sp>
          <p:nvSpPr>
            <p:cNvPr id="30" name="Freeform 30"/>
            <p:cNvSpPr/>
            <p:nvPr/>
          </p:nvSpPr>
          <p:spPr>
            <a:xfrm flipH="1">
              <a:off x="2762989" y="2260573"/>
              <a:ext cx="2137366" cy="2521966"/>
            </a:xfrm>
            <a:custGeom>
              <a:avLst/>
              <a:gdLst/>
              <a:ahLst/>
              <a:cxnLst/>
              <a:rect l="l" t="t" r="r" b="b"/>
              <a:pathLst>
                <a:path w="2137366" h="2521966">
                  <a:moveTo>
                    <a:pt x="2137366" y="0"/>
                  </a:moveTo>
                  <a:lnTo>
                    <a:pt x="0" y="0"/>
                  </a:lnTo>
                  <a:lnTo>
                    <a:pt x="0" y="2521967"/>
                  </a:lnTo>
                  <a:lnTo>
                    <a:pt x="2137366" y="2521967"/>
                  </a:lnTo>
                  <a:lnTo>
                    <a:pt x="2137366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sp>
        <p:nvSpPr>
          <p:cNvPr id="31" name="Freeform 31"/>
          <p:cNvSpPr/>
          <p:nvPr/>
        </p:nvSpPr>
        <p:spPr>
          <a:xfrm>
            <a:off x="1028700" y="6158835"/>
            <a:ext cx="2840237" cy="3099465"/>
          </a:xfrm>
          <a:custGeom>
            <a:avLst/>
            <a:gdLst/>
            <a:ahLst/>
            <a:cxnLst/>
            <a:rect l="l" t="t" r="r" b="b"/>
            <a:pathLst>
              <a:path w="2840237" h="3099465">
                <a:moveTo>
                  <a:pt x="0" y="0"/>
                </a:moveTo>
                <a:lnTo>
                  <a:pt x="2840237" y="0"/>
                </a:lnTo>
                <a:lnTo>
                  <a:pt x="2840237" y="3099465"/>
                </a:lnTo>
                <a:lnTo>
                  <a:pt x="0" y="30994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C23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06729" y="299864"/>
            <a:ext cx="17074542" cy="9687272"/>
            <a:chOff x="0" y="0"/>
            <a:chExt cx="22766056" cy="12916362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449323"/>
              <a:ext cx="11396404" cy="7143613"/>
              <a:chOff x="0" y="0"/>
              <a:chExt cx="6350000" cy="3980374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-55880"/>
                <a:ext cx="6350000" cy="403625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4036254">
                    <a:moveTo>
                      <a:pt x="5628640" y="177800"/>
                    </a:moveTo>
                    <a:cubicBezTo>
                      <a:pt x="5184140" y="96520"/>
                      <a:pt x="4733290" y="29210"/>
                      <a:pt x="4279900" y="67310"/>
                    </a:cubicBezTo>
                    <a:cubicBezTo>
                      <a:pt x="3841750" y="104140"/>
                      <a:pt x="3437890" y="316230"/>
                      <a:pt x="2997200" y="331470"/>
                    </a:cubicBezTo>
                    <a:cubicBezTo>
                      <a:pt x="2550160" y="346710"/>
                      <a:pt x="2101850" y="267970"/>
                      <a:pt x="1668780" y="167640"/>
                    </a:cubicBezTo>
                    <a:cubicBezTo>
                      <a:pt x="941070" y="0"/>
                      <a:pt x="364490" y="205740"/>
                      <a:pt x="0" y="417830"/>
                    </a:cubicBezTo>
                    <a:lnTo>
                      <a:pt x="0" y="4036254"/>
                    </a:lnTo>
                    <a:lnTo>
                      <a:pt x="6350000" y="4036254"/>
                    </a:lnTo>
                    <a:lnTo>
                      <a:pt x="6350000" y="327660"/>
                    </a:lnTo>
                    <a:cubicBezTo>
                      <a:pt x="6112510" y="265430"/>
                      <a:pt x="5867400" y="220980"/>
                      <a:pt x="5628640" y="177800"/>
                    </a:cubicBezTo>
                    <a:close/>
                  </a:path>
                </a:pathLst>
              </a:custGeom>
              <a:solidFill>
                <a:srgbClr val="C79645"/>
              </a:solidFill>
            </p:spPr>
          </p:sp>
        </p:grpSp>
        <p:grpSp>
          <p:nvGrpSpPr>
            <p:cNvPr id="5" name="Group 5"/>
            <p:cNvGrpSpPr/>
            <p:nvPr/>
          </p:nvGrpSpPr>
          <p:grpSpPr>
            <a:xfrm>
              <a:off x="11369652" y="309970"/>
              <a:ext cx="11396404" cy="7282967"/>
              <a:chOff x="0" y="0"/>
              <a:chExt cx="6350000" cy="405802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-55880"/>
                <a:ext cx="6350000" cy="4113901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4113901">
                    <a:moveTo>
                      <a:pt x="5628640" y="177800"/>
                    </a:moveTo>
                    <a:cubicBezTo>
                      <a:pt x="5184140" y="96520"/>
                      <a:pt x="4733290" y="29210"/>
                      <a:pt x="4279900" y="67310"/>
                    </a:cubicBezTo>
                    <a:cubicBezTo>
                      <a:pt x="3841750" y="104140"/>
                      <a:pt x="3437890" y="316230"/>
                      <a:pt x="2997200" y="331470"/>
                    </a:cubicBezTo>
                    <a:cubicBezTo>
                      <a:pt x="2550160" y="346710"/>
                      <a:pt x="2101850" y="267970"/>
                      <a:pt x="1668780" y="167640"/>
                    </a:cubicBezTo>
                    <a:cubicBezTo>
                      <a:pt x="941070" y="0"/>
                      <a:pt x="364490" y="205740"/>
                      <a:pt x="0" y="417830"/>
                    </a:cubicBezTo>
                    <a:lnTo>
                      <a:pt x="0" y="4113901"/>
                    </a:lnTo>
                    <a:lnTo>
                      <a:pt x="6350000" y="4113901"/>
                    </a:lnTo>
                    <a:lnTo>
                      <a:pt x="6350000" y="327660"/>
                    </a:lnTo>
                    <a:cubicBezTo>
                      <a:pt x="6112510" y="265430"/>
                      <a:pt x="5867400" y="220980"/>
                      <a:pt x="5628640" y="177800"/>
                    </a:cubicBezTo>
                    <a:close/>
                  </a:path>
                </a:pathLst>
              </a:custGeom>
              <a:solidFill>
                <a:srgbClr val="C79645"/>
              </a:solidFill>
            </p:spPr>
          </p:sp>
        </p:grpSp>
        <p:grpSp>
          <p:nvGrpSpPr>
            <p:cNvPr id="7" name="Group 7"/>
            <p:cNvGrpSpPr/>
            <p:nvPr/>
          </p:nvGrpSpPr>
          <p:grpSpPr>
            <a:xfrm rot="-10800000">
              <a:off x="11369652" y="5633396"/>
              <a:ext cx="11396404" cy="7143613"/>
              <a:chOff x="0" y="0"/>
              <a:chExt cx="6350000" cy="3980374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-55880"/>
                <a:ext cx="6350000" cy="403625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4036254">
                    <a:moveTo>
                      <a:pt x="5628640" y="177800"/>
                    </a:moveTo>
                    <a:cubicBezTo>
                      <a:pt x="5184140" y="96520"/>
                      <a:pt x="4733290" y="29210"/>
                      <a:pt x="4279900" y="67310"/>
                    </a:cubicBezTo>
                    <a:cubicBezTo>
                      <a:pt x="3841750" y="104140"/>
                      <a:pt x="3437890" y="316230"/>
                      <a:pt x="2997200" y="331470"/>
                    </a:cubicBezTo>
                    <a:cubicBezTo>
                      <a:pt x="2550160" y="346710"/>
                      <a:pt x="2101850" y="267970"/>
                      <a:pt x="1668780" y="167640"/>
                    </a:cubicBezTo>
                    <a:cubicBezTo>
                      <a:pt x="941070" y="0"/>
                      <a:pt x="364490" y="205740"/>
                      <a:pt x="0" y="417830"/>
                    </a:cubicBezTo>
                    <a:lnTo>
                      <a:pt x="0" y="4036254"/>
                    </a:lnTo>
                    <a:lnTo>
                      <a:pt x="6350000" y="4036254"/>
                    </a:lnTo>
                    <a:lnTo>
                      <a:pt x="6350000" y="327660"/>
                    </a:lnTo>
                    <a:cubicBezTo>
                      <a:pt x="6112510" y="265430"/>
                      <a:pt x="5867400" y="220980"/>
                      <a:pt x="5628640" y="177800"/>
                    </a:cubicBezTo>
                    <a:close/>
                  </a:path>
                </a:pathLst>
              </a:custGeom>
              <a:solidFill>
                <a:srgbClr val="C79645"/>
              </a:solidFill>
            </p:spPr>
          </p:sp>
        </p:grpSp>
        <p:grpSp>
          <p:nvGrpSpPr>
            <p:cNvPr id="9" name="Group 9"/>
            <p:cNvGrpSpPr/>
            <p:nvPr/>
          </p:nvGrpSpPr>
          <p:grpSpPr>
            <a:xfrm rot="-10800000">
              <a:off x="0" y="5633396"/>
              <a:ext cx="11396404" cy="7282967"/>
              <a:chOff x="0" y="0"/>
              <a:chExt cx="6350000" cy="405802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-55880"/>
                <a:ext cx="6350000" cy="4113901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4113901">
                    <a:moveTo>
                      <a:pt x="5628640" y="177800"/>
                    </a:moveTo>
                    <a:cubicBezTo>
                      <a:pt x="5184140" y="96520"/>
                      <a:pt x="4733290" y="29210"/>
                      <a:pt x="4279900" y="67310"/>
                    </a:cubicBezTo>
                    <a:cubicBezTo>
                      <a:pt x="3841750" y="104140"/>
                      <a:pt x="3437890" y="316230"/>
                      <a:pt x="2997200" y="331470"/>
                    </a:cubicBezTo>
                    <a:cubicBezTo>
                      <a:pt x="2550160" y="346710"/>
                      <a:pt x="2101850" y="267970"/>
                      <a:pt x="1668780" y="167640"/>
                    </a:cubicBezTo>
                    <a:cubicBezTo>
                      <a:pt x="941070" y="0"/>
                      <a:pt x="364490" y="205740"/>
                      <a:pt x="0" y="417830"/>
                    </a:cubicBezTo>
                    <a:lnTo>
                      <a:pt x="0" y="4113901"/>
                    </a:lnTo>
                    <a:lnTo>
                      <a:pt x="6350000" y="4113901"/>
                    </a:lnTo>
                    <a:lnTo>
                      <a:pt x="6350000" y="327660"/>
                    </a:lnTo>
                    <a:cubicBezTo>
                      <a:pt x="6112510" y="265430"/>
                      <a:pt x="5867400" y="220980"/>
                      <a:pt x="5628640" y="177800"/>
                    </a:cubicBezTo>
                    <a:close/>
                  </a:path>
                </a:pathLst>
              </a:custGeom>
              <a:solidFill>
                <a:srgbClr val="C79645"/>
              </a:solidFill>
            </p:spPr>
          </p:sp>
        </p:grpSp>
        <p:grpSp>
          <p:nvGrpSpPr>
            <p:cNvPr id="11" name="Group 11"/>
            <p:cNvGrpSpPr/>
            <p:nvPr/>
          </p:nvGrpSpPr>
          <p:grpSpPr>
            <a:xfrm>
              <a:off x="287806" y="314411"/>
              <a:ext cx="11108260" cy="6962996"/>
              <a:chOff x="0" y="0"/>
              <a:chExt cx="6350000" cy="3980374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-55880"/>
                <a:ext cx="6350000" cy="403625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4036254">
                    <a:moveTo>
                      <a:pt x="5628640" y="177800"/>
                    </a:moveTo>
                    <a:cubicBezTo>
                      <a:pt x="5184140" y="96520"/>
                      <a:pt x="4733290" y="29210"/>
                      <a:pt x="4279900" y="67310"/>
                    </a:cubicBezTo>
                    <a:cubicBezTo>
                      <a:pt x="3841750" y="104140"/>
                      <a:pt x="3437890" y="316230"/>
                      <a:pt x="2997200" y="331470"/>
                    </a:cubicBezTo>
                    <a:cubicBezTo>
                      <a:pt x="2550160" y="346710"/>
                      <a:pt x="2101850" y="267970"/>
                      <a:pt x="1668780" y="167640"/>
                    </a:cubicBezTo>
                    <a:cubicBezTo>
                      <a:pt x="941070" y="0"/>
                      <a:pt x="364490" y="205740"/>
                      <a:pt x="0" y="417830"/>
                    </a:cubicBezTo>
                    <a:lnTo>
                      <a:pt x="0" y="4036254"/>
                    </a:lnTo>
                    <a:lnTo>
                      <a:pt x="6350000" y="4036254"/>
                    </a:lnTo>
                    <a:lnTo>
                      <a:pt x="6350000" y="327660"/>
                    </a:lnTo>
                    <a:cubicBezTo>
                      <a:pt x="6112510" y="265430"/>
                      <a:pt x="5867400" y="220980"/>
                      <a:pt x="5628640" y="177800"/>
                    </a:cubicBezTo>
                    <a:close/>
                  </a:path>
                </a:pathLst>
              </a:custGeom>
              <a:solidFill>
                <a:srgbClr val="F9CC5C"/>
              </a:solidFill>
            </p:spPr>
          </p:sp>
        </p:grpSp>
        <p:grpSp>
          <p:nvGrpSpPr>
            <p:cNvPr id="13" name="Group 13"/>
            <p:cNvGrpSpPr/>
            <p:nvPr/>
          </p:nvGrpSpPr>
          <p:grpSpPr>
            <a:xfrm>
              <a:off x="11369990" y="178581"/>
              <a:ext cx="11108260" cy="7098826"/>
              <a:chOff x="0" y="0"/>
              <a:chExt cx="6350000" cy="405802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-55880"/>
                <a:ext cx="6350000" cy="4113901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4113901">
                    <a:moveTo>
                      <a:pt x="5628640" y="177800"/>
                    </a:moveTo>
                    <a:cubicBezTo>
                      <a:pt x="5184140" y="96520"/>
                      <a:pt x="4733290" y="29210"/>
                      <a:pt x="4279900" y="67310"/>
                    </a:cubicBezTo>
                    <a:cubicBezTo>
                      <a:pt x="3841750" y="104140"/>
                      <a:pt x="3437890" y="316230"/>
                      <a:pt x="2997200" y="331470"/>
                    </a:cubicBezTo>
                    <a:cubicBezTo>
                      <a:pt x="2550160" y="346710"/>
                      <a:pt x="2101850" y="267970"/>
                      <a:pt x="1668780" y="167640"/>
                    </a:cubicBezTo>
                    <a:cubicBezTo>
                      <a:pt x="941070" y="0"/>
                      <a:pt x="364490" y="205740"/>
                      <a:pt x="0" y="417830"/>
                    </a:cubicBezTo>
                    <a:lnTo>
                      <a:pt x="0" y="4113901"/>
                    </a:lnTo>
                    <a:lnTo>
                      <a:pt x="6350000" y="4113901"/>
                    </a:lnTo>
                    <a:lnTo>
                      <a:pt x="6350000" y="327660"/>
                    </a:lnTo>
                    <a:cubicBezTo>
                      <a:pt x="6112510" y="265430"/>
                      <a:pt x="5867400" y="220980"/>
                      <a:pt x="5628640" y="177800"/>
                    </a:cubicBezTo>
                    <a:close/>
                  </a:path>
                </a:pathLst>
              </a:custGeom>
              <a:solidFill>
                <a:srgbClr val="F9CC5C"/>
              </a:solidFill>
            </p:spPr>
          </p:sp>
        </p:grpSp>
        <p:grpSp>
          <p:nvGrpSpPr>
            <p:cNvPr id="15" name="Group 15"/>
            <p:cNvGrpSpPr/>
            <p:nvPr/>
          </p:nvGrpSpPr>
          <p:grpSpPr>
            <a:xfrm rot="-10800000">
              <a:off x="11369990" y="5367410"/>
              <a:ext cx="11108260" cy="6962996"/>
              <a:chOff x="0" y="0"/>
              <a:chExt cx="6350000" cy="3980374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-55880"/>
                <a:ext cx="6350000" cy="403625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4036254">
                    <a:moveTo>
                      <a:pt x="5628640" y="177800"/>
                    </a:moveTo>
                    <a:cubicBezTo>
                      <a:pt x="5184140" y="96520"/>
                      <a:pt x="4733290" y="29210"/>
                      <a:pt x="4279900" y="67310"/>
                    </a:cubicBezTo>
                    <a:cubicBezTo>
                      <a:pt x="3841750" y="104140"/>
                      <a:pt x="3437890" y="316230"/>
                      <a:pt x="2997200" y="331470"/>
                    </a:cubicBezTo>
                    <a:cubicBezTo>
                      <a:pt x="2550160" y="346710"/>
                      <a:pt x="2101850" y="267970"/>
                      <a:pt x="1668780" y="167640"/>
                    </a:cubicBezTo>
                    <a:cubicBezTo>
                      <a:pt x="941070" y="0"/>
                      <a:pt x="364490" y="205740"/>
                      <a:pt x="0" y="417830"/>
                    </a:cubicBezTo>
                    <a:lnTo>
                      <a:pt x="0" y="4036254"/>
                    </a:lnTo>
                    <a:lnTo>
                      <a:pt x="6350000" y="4036254"/>
                    </a:lnTo>
                    <a:lnTo>
                      <a:pt x="6350000" y="327660"/>
                    </a:lnTo>
                    <a:cubicBezTo>
                      <a:pt x="6112510" y="265430"/>
                      <a:pt x="5867400" y="220980"/>
                      <a:pt x="5628640" y="177800"/>
                    </a:cubicBezTo>
                    <a:close/>
                  </a:path>
                </a:pathLst>
              </a:custGeom>
              <a:solidFill>
                <a:srgbClr val="F9CC5C"/>
              </a:solidFill>
            </p:spPr>
          </p:sp>
        </p:grpSp>
        <p:grpSp>
          <p:nvGrpSpPr>
            <p:cNvPr id="17" name="Group 17"/>
            <p:cNvGrpSpPr/>
            <p:nvPr/>
          </p:nvGrpSpPr>
          <p:grpSpPr>
            <a:xfrm rot="-10800000">
              <a:off x="287806" y="5367410"/>
              <a:ext cx="11108260" cy="7098826"/>
              <a:chOff x="0" y="0"/>
              <a:chExt cx="6350000" cy="405802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-55880"/>
                <a:ext cx="6350000" cy="4113901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4113901">
                    <a:moveTo>
                      <a:pt x="5628640" y="177800"/>
                    </a:moveTo>
                    <a:cubicBezTo>
                      <a:pt x="5184140" y="96520"/>
                      <a:pt x="4733290" y="29210"/>
                      <a:pt x="4279900" y="67310"/>
                    </a:cubicBezTo>
                    <a:cubicBezTo>
                      <a:pt x="3841750" y="104140"/>
                      <a:pt x="3437890" y="316230"/>
                      <a:pt x="2997200" y="331470"/>
                    </a:cubicBezTo>
                    <a:cubicBezTo>
                      <a:pt x="2550160" y="346710"/>
                      <a:pt x="2101850" y="267970"/>
                      <a:pt x="1668780" y="167640"/>
                    </a:cubicBezTo>
                    <a:cubicBezTo>
                      <a:pt x="941070" y="0"/>
                      <a:pt x="364490" y="205740"/>
                      <a:pt x="0" y="417830"/>
                    </a:cubicBezTo>
                    <a:lnTo>
                      <a:pt x="0" y="4113901"/>
                    </a:lnTo>
                    <a:lnTo>
                      <a:pt x="6350000" y="4113901"/>
                    </a:lnTo>
                    <a:lnTo>
                      <a:pt x="6350000" y="327660"/>
                    </a:lnTo>
                    <a:cubicBezTo>
                      <a:pt x="6112510" y="265430"/>
                      <a:pt x="5867400" y="220980"/>
                      <a:pt x="5628640" y="177800"/>
                    </a:cubicBezTo>
                    <a:close/>
                  </a:path>
                </a:pathLst>
              </a:custGeom>
              <a:solidFill>
                <a:srgbClr val="F9CC5C"/>
              </a:solidFill>
            </p:spPr>
          </p:sp>
        </p:grpSp>
        <p:grpSp>
          <p:nvGrpSpPr>
            <p:cNvPr id="19" name="Group 19"/>
            <p:cNvGrpSpPr/>
            <p:nvPr/>
          </p:nvGrpSpPr>
          <p:grpSpPr>
            <a:xfrm>
              <a:off x="548980" y="132633"/>
              <a:ext cx="10846779" cy="6799092"/>
              <a:chOff x="0" y="0"/>
              <a:chExt cx="6350000" cy="3980374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-55880"/>
                <a:ext cx="6350000" cy="403625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4036254">
                    <a:moveTo>
                      <a:pt x="5628640" y="177800"/>
                    </a:moveTo>
                    <a:cubicBezTo>
                      <a:pt x="5184140" y="96520"/>
                      <a:pt x="4733290" y="29210"/>
                      <a:pt x="4279900" y="67310"/>
                    </a:cubicBezTo>
                    <a:cubicBezTo>
                      <a:pt x="3841750" y="104140"/>
                      <a:pt x="3437890" y="316230"/>
                      <a:pt x="2997200" y="331470"/>
                    </a:cubicBezTo>
                    <a:cubicBezTo>
                      <a:pt x="2550160" y="346710"/>
                      <a:pt x="2101850" y="267970"/>
                      <a:pt x="1668780" y="167640"/>
                    </a:cubicBezTo>
                    <a:cubicBezTo>
                      <a:pt x="941070" y="0"/>
                      <a:pt x="364490" y="205740"/>
                      <a:pt x="0" y="417830"/>
                    </a:cubicBezTo>
                    <a:lnTo>
                      <a:pt x="0" y="4036254"/>
                    </a:lnTo>
                    <a:lnTo>
                      <a:pt x="6350000" y="4036254"/>
                    </a:lnTo>
                    <a:lnTo>
                      <a:pt x="6350000" y="327660"/>
                    </a:lnTo>
                    <a:cubicBezTo>
                      <a:pt x="6112510" y="265430"/>
                      <a:pt x="5867400" y="220980"/>
                      <a:pt x="5628640" y="17780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21" name="Group 21"/>
            <p:cNvGrpSpPr/>
            <p:nvPr/>
          </p:nvGrpSpPr>
          <p:grpSpPr>
            <a:xfrm>
              <a:off x="11370297" y="0"/>
              <a:ext cx="10846779" cy="6931724"/>
              <a:chOff x="0" y="0"/>
              <a:chExt cx="6350000" cy="405802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-55880"/>
                <a:ext cx="6350000" cy="4113901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4113901">
                    <a:moveTo>
                      <a:pt x="5628640" y="177800"/>
                    </a:moveTo>
                    <a:cubicBezTo>
                      <a:pt x="5184140" y="96520"/>
                      <a:pt x="4733290" y="29210"/>
                      <a:pt x="4279900" y="67310"/>
                    </a:cubicBezTo>
                    <a:cubicBezTo>
                      <a:pt x="3841750" y="104140"/>
                      <a:pt x="3437890" y="316230"/>
                      <a:pt x="2997200" y="331470"/>
                    </a:cubicBezTo>
                    <a:cubicBezTo>
                      <a:pt x="2550160" y="346710"/>
                      <a:pt x="2101850" y="267970"/>
                      <a:pt x="1668780" y="167640"/>
                    </a:cubicBezTo>
                    <a:cubicBezTo>
                      <a:pt x="941070" y="0"/>
                      <a:pt x="364490" y="205740"/>
                      <a:pt x="0" y="417830"/>
                    </a:cubicBezTo>
                    <a:lnTo>
                      <a:pt x="0" y="4113901"/>
                    </a:lnTo>
                    <a:lnTo>
                      <a:pt x="6350000" y="4113901"/>
                    </a:lnTo>
                    <a:lnTo>
                      <a:pt x="6350000" y="327660"/>
                    </a:lnTo>
                    <a:cubicBezTo>
                      <a:pt x="6112510" y="265430"/>
                      <a:pt x="5867400" y="220980"/>
                      <a:pt x="5628640" y="17780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23" name="Group 23"/>
            <p:cNvGrpSpPr/>
            <p:nvPr/>
          </p:nvGrpSpPr>
          <p:grpSpPr>
            <a:xfrm rot="-10800000">
              <a:off x="11370297" y="5066688"/>
              <a:ext cx="10846779" cy="6799092"/>
              <a:chOff x="0" y="0"/>
              <a:chExt cx="6350000" cy="3980374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-55880"/>
                <a:ext cx="6350000" cy="403625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4036254">
                    <a:moveTo>
                      <a:pt x="5628640" y="177800"/>
                    </a:moveTo>
                    <a:cubicBezTo>
                      <a:pt x="5184140" y="96520"/>
                      <a:pt x="4733290" y="29210"/>
                      <a:pt x="4279900" y="67310"/>
                    </a:cubicBezTo>
                    <a:cubicBezTo>
                      <a:pt x="3841750" y="104140"/>
                      <a:pt x="3437890" y="316230"/>
                      <a:pt x="2997200" y="331470"/>
                    </a:cubicBezTo>
                    <a:cubicBezTo>
                      <a:pt x="2550160" y="346710"/>
                      <a:pt x="2101850" y="267970"/>
                      <a:pt x="1668780" y="167640"/>
                    </a:cubicBezTo>
                    <a:cubicBezTo>
                      <a:pt x="941070" y="0"/>
                      <a:pt x="364490" y="205740"/>
                      <a:pt x="0" y="417830"/>
                    </a:cubicBezTo>
                    <a:lnTo>
                      <a:pt x="0" y="4036254"/>
                    </a:lnTo>
                    <a:lnTo>
                      <a:pt x="6350000" y="4036254"/>
                    </a:lnTo>
                    <a:lnTo>
                      <a:pt x="6350000" y="327660"/>
                    </a:lnTo>
                    <a:cubicBezTo>
                      <a:pt x="6112510" y="265430"/>
                      <a:pt x="5867400" y="220980"/>
                      <a:pt x="5628640" y="17780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25" name="Group 25"/>
            <p:cNvGrpSpPr/>
            <p:nvPr/>
          </p:nvGrpSpPr>
          <p:grpSpPr>
            <a:xfrm rot="-10800000">
              <a:off x="548980" y="5066688"/>
              <a:ext cx="10846779" cy="6931724"/>
              <a:chOff x="0" y="0"/>
              <a:chExt cx="6350000" cy="4058020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-55880"/>
                <a:ext cx="6350000" cy="4113901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4113901">
                    <a:moveTo>
                      <a:pt x="5628640" y="177800"/>
                    </a:moveTo>
                    <a:cubicBezTo>
                      <a:pt x="5184140" y="96520"/>
                      <a:pt x="4733290" y="29210"/>
                      <a:pt x="4279900" y="67310"/>
                    </a:cubicBezTo>
                    <a:cubicBezTo>
                      <a:pt x="3841750" y="104140"/>
                      <a:pt x="3437890" y="316230"/>
                      <a:pt x="2997200" y="331470"/>
                    </a:cubicBezTo>
                    <a:cubicBezTo>
                      <a:pt x="2550160" y="346710"/>
                      <a:pt x="2101850" y="267970"/>
                      <a:pt x="1668780" y="167640"/>
                    </a:cubicBezTo>
                    <a:cubicBezTo>
                      <a:pt x="941070" y="0"/>
                      <a:pt x="364490" y="205740"/>
                      <a:pt x="0" y="417830"/>
                    </a:cubicBezTo>
                    <a:lnTo>
                      <a:pt x="0" y="4113901"/>
                    </a:lnTo>
                    <a:lnTo>
                      <a:pt x="6350000" y="4113901"/>
                    </a:lnTo>
                    <a:lnTo>
                      <a:pt x="6350000" y="327660"/>
                    </a:lnTo>
                    <a:cubicBezTo>
                      <a:pt x="6112510" y="265430"/>
                      <a:pt x="5867400" y="220980"/>
                      <a:pt x="5628640" y="17780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</p:grpSp>
      <p:sp>
        <p:nvSpPr>
          <p:cNvPr id="27" name="Freeform 27"/>
          <p:cNvSpPr/>
          <p:nvPr/>
        </p:nvSpPr>
        <p:spPr>
          <a:xfrm>
            <a:off x="1792993" y="3028049"/>
            <a:ext cx="12040178" cy="5824611"/>
          </a:xfrm>
          <a:custGeom>
            <a:avLst/>
            <a:gdLst/>
            <a:ahLst/>
            <a:cxnLst/>
            <a:rect l="l" t="t" r="r" b="b"/>
            <a:pathLst>
              <a:path w="12040178" h="5824611">
                <a:moveTo>
                  <a:pt x="0" y="0"/>
                </a:moveTo>
                <a:lnTo>
                  <a:pt x="12040178" y="0"/>
                </a:lnTo>
                <a:lnTo>
                  <a:pt x="12040178" y="5824610"/>
                </a:lnTo>
                <a:lnTo>
                  <a:pt x="0" y="58246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1845"/>
            </a:stretch>
          </a:blipFill>
        </p:spPr>
      </p:sp>
      <p:sp>
        <p:nvSpPr>
          <p:cNvPr id="28" name="Freeform 28"/>
          <p:cNvSpPr/>
          <p:nvPr/>
        </p:nvSpPr>
        <p:spPr>
          <a:xfrm>
            <a:off x="13025595" y="6172200"/>
            <a:ext cx="4927904" cy="4114800"/>
          </a:xfrm>
          <a:custGeom>
            <a:avLst/>
            <a:gdLst/>
            <a:ahLst/>
            <a:cxnLst/>
            <a:rect l="l" t="t" r="r" b="b"/>
            <a:pathLst>
              <a:path w="4927904" h="4114800">
                <a:moveTo>
                  <a:pt x="0" y="0"/>
                </a:moveTo>
                <a:lnTo>
                  <a:pt x="4927904" y="0"/>
                </a:lnTo>
                <a:lnTo>
                  <a:pt x="492790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9" name="TextBox 29"/>
          <p:cNvSpPr txBox="1"/>
          <p:nvPr/>
        </p:nvSpPr>
        <p:spPr>
          <a:xfrm>
            <a:off x="4270985" y="918347"/>
            <a:ext cx="9775017" cy="20430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56"/>
              </a:lnSpc>
              <a:spcBef>
                <a:spcPct val="0"/>
              </a:spcBef>
            </a:pPr>
            <a:r>
              <a:rPr lang="en-US" sz="5825">
                <a:solidFill>
                  <a:srgbClr val="8C2320"/>
                </a:solidFill>
                <a:latin typeface="Lilita One"/>
                <a:ea typeface="Lilita One"/>
                <a:cs typeface="Lilita One"/>
                <a:sym typeface="Lilita One"/>
              </a:rPr>
              <a:t>Objetivo de Desenvolvimento Sustentável da ONU: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C23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57609" y="1432686"/>
            <a:ext cx="16673141" cy="8624795"/>
          </a:xfrm>
          <a:custGeom>
            <a:avLst/>
            <a:gdLst/>
            <a:ahLst/>
            <a:cxnLst/>
            <a:rect l="l" t="t" r="r" b="b"/>
            <a:pathLst>
              <a:path w="16673141" h="8624795">
                <a:moveTo>
                  <a:pt x="0" y="0"/>
                </a:moveTo>
                <a:lnTo>
                  <a:pt x="16673141" y="0"/>
                </a:lnTo>
                <a:lnTo>
                  <a:pt x="16673141" y="8624794"/>
                </a:lnTo>
                <a:lnTo>
                  <a:pt x="0" y="86247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9769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4480277" y="287539"/>
            <a:ext cx="9308397" cy="9736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73"/>
              </a:lnSpc>
            </a:pPr>
            <a:r>
              <a:rPr lang="en-US" sz="7158">
                <a:solidFill>
                  <a:srgbClr val="FEF5E8"/>
                </a:solidFill>
                <a:latin typeface="Lilita One"/>
                <a:ea typeface="Lilita One"/>
                <a:cs typeface="Lilita One"/>
                <a:sym typeface="Lilita One"/>
              </a:rPr>
              <a:t>Organização do Trello: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C23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53483" y="514895"/>
            <a:ext cx="5324842" cy="5619886"/>
          </a:xfrm>
          <a:custGeom>
            <a:avLst/>
            <a:gdLst/>
            <a:ahLst/>
            <a:cxnLst/>
            <a:rect l="l" t="t" r="r" b="b"/>
            <a:pathLst>
              <a:path w="5324842" h="5619886">
                <a:moveTo>
                  <a:pt x="0" y="0"/>
                </a:moveTo>
                <a:lnTo>
                  <a:pt x="5324841" y="0"/>
                </a:lnTo>
                <a:lnTo>
                  <a:pt x="5324841" y="5619886"/>
                </a:lnTo>
                <a:lnTo>
                  <a:pt x="0" y="561988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6596887" y="1701357"/>
            <a:ext cx="5324842" cy="5619886"/>
          </a:xfrm>
          <a:custGeom>
            <a:avLst/>
            <a:gdLst/>
            <a:ahLst/>
            <a:cxnLst/>
            <a:rect l="l" t="t" r="r" b="b"/>
            <a:pathLst>
              <a:path w="5324842" h="5619886">
                <a:moveTo>
                  <a:pt x="0" y="0"/>
                </a:moveTo>
                <a:lnTo>
                  <a:pt x="5324841" y="0"/>
                </a:lnTo>
                <a:lnTo>
                  <a:pt x="5324841" y="5619885"/>
                </a:lnTo>
                <a:lnTo>
                  <a:pt x="0" y="56198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2636103" y="3184236"/>
            <a:ext cx="5324842" cy="5619886"/>
          </a:xfrm>
          <a:custGeom>
            <a:avLst/>
            <a:gdLst/>
            <a:ahLst/>
            <a:cxnLst/>
            <a:rect l="l" t="t" r="r" b="b"/>
            <a:pathLst>
              <a:path w="5324842" h="5619886">
                <a:moveTo>
                  <a:pt x="0" y="0"/>
                </a:moveTo>
                <a:lnTo>
                  <a:pt x="5324842" y="0"/>
                </a:lnTo>
                <a:lnTo>
                  <a:pt x="5324842" y="5619885"/>
                </a:lnTo>
                <a:lnTo>
                  <a:pt x="0" y="56198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331193" y="7321242"/>
            <a:ext cx="4607815" cy="2965758"/>
          </a:xfrm>
          <a:custGeom>
            <a:avLst/>
            <a:gdLst/>
            <a:ahLst/>
            <a:cxnLst/>
            <a:rect l="l" t="t" r="r" b="b"/>
            <a:pathLst>
              <a:path w="4607815" h="2965758">
                <a:moveTo>
                  <a:pt x="0" y="0"/>
                </a:moveTo>
                <a:lnTo>
                  <a:pt x="4607816" y="0"/>
                </a:lnTo>
                <a:lnTo>
                  <a:pt x="4607816" y="2965758"/>
                </a:lnTo>
                <a:lnTo>
                  <a:pt x="0" y="296575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4709929" y="8277398"/>
            <a:ext cx="3657600" cy="1961804"/>
          </a:xfrm>
          <a:custGeom>
            <a:avLst/>
            <a:gdLst/>
            <a:ahLst/>
            <a:cxnLst/>
            <a:rect l="l" t="t" r="r" b="b"/>
            <a:pathLst>
              <a:path w="3657600" h="1961804">
                <a:moveTo>
                  <a:pt x="0" y="0"/>
                </a:moveTo>
                <a:lnTo>
                  <a:pt x="3657600" y="0"/>
                </a:lnTo>
                <a:lnTo>
                  <a:pt x="3657600" y="1961804"/>
                </a:lnTo>
                <a:lnTo>
                  <a:pt x="0" y="196180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9139238" y="4274503"/>
            <a:ext cx="9525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endParaRPr/>
          </a:p>
        </p:txBody>
      </p:sp>
      <p:sp>
        <p:nvSpPr>
          <p:cNvPr id="8" name="TextBox 8"/>
          <p:cNvSpPr txBox="1"/>
          <p:nvPr/>
        </p:nvSpPr>
        <p:spPr>
          <a:xfrm>
            <a:off x="904875" y="2085671"/>
            <a:ext cx="2953643" cy="620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18"/>
              </a:lnSpc>
              <a:spcBef>
                <a:spcPct val="0"/>
              </a:spcBef>
            </a:pPr>
            <a:r>
              <a:rPr lang="en-US" sz="4483">
                <a:solidFill>
                  <a:srgbClr val="000000"/>
                </a:solidFill>
                <a:latin typeface="Lilita One"/>
                <a:ea typeface="Lilita One"/>
                <a:cs typeface="Lilita One"/>
                <a:sym typeface="Lilita One"/>
              </a:rPr>
              <a:t>Dificuldade: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926575" y="3117561"/>
            <a:ext cx="2710458" cy="620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18"/>
              </a:lnSpc>
              <a:spcBef>
                <a:spcPct val="0"/>
              </a:spcBef>
            </a:pPr>
            <a:r>
              <a:rPr lang="en-US" sz="4483">
                <a:solidFill>
                  <a:srgbClr val="000000"/>
                </a:solidFill>
                <a:latin typeface="Lilita One"/>
                <a:ea typeface="Lilita One"/>
                <a:cs typeface="Lilita One"/>
                <a:sym typeface="Lilita One"/>
              </a:rPr>
              <a:t>Superação: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964740" y="4549400"/>
            <a:ext cx="2034034" cy="620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18"/>
              </a:lnSpc>
              <a:spcBef>
                <a:spcPct val="0"/>
              </a:spcBef>
            </a:pPr>
            <a:r>
              <a:rPr lang="en-US" sz="4483">
                <a:solidFill>
                  <a:srgbClr val="000000"/>
                </a:solidFill>
                <a:latin typeface="Lilita One"/>
                <a:ea typeface="Lilita One"/>
                <a:cs typeface="Lilita One"/>
                <a:sym typeface="Lilita One"/>
              </a:rPr>
              <a:t>Valores: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4065409" y="5603956"/>
            <a:ext cx="2546191" cy="5432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103"/>
              </a:lnSpc>
              <a:spcBef>
                <a:spcPct val="0"/>
              </a:spcBef>
            </a:pPr>
            <a:r>
              <a:rPr lang="en-US" sz="3983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Resiliência</a:t>
            </a:r>
            <a:endParaRPr lang="en-US" sz="3983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4166164" y="6232001"/>
            <a:ext cx="2445435" cy="5432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103"/>
              </a:lnSpc>
              <a:spcBef>
                <a:spcPct val="0"/>
              </a:spcBef>
            </a:pPr>
            <a:r>
              <a:rPr lang="en-US" sz="3983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Disciplina</a:t>
            </a:r>
            <a:endParaRPr lang="en-US" sz="3983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3722360" y="6860047"/>
            <a:ext cx="3361879" cy="543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03"/>
              </a:lnSpc>
              <a:spcBef>
                <a:spcPct val="0"/>
              </a:spcBef>
            </a:pPr>
            <a:r>
              <a:rPr lang="en-US" sz="3983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Transparência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450782" y="5363860"/>
            <a:ext cx="3376910" cy="543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03"/>
              </a:lnSpc>
              <a:spcBef>
                <a:spcPct val="0"/>
              </a:spcBef>
            </a:pPr>
            <a:r>
              <a:rPr lang="en-US" sz="3983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Lições Eternas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425001" y="4708884"/>
            <a:ext cx="3725763" cy="543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03"/>
              </a:lnSpc>
              <a:spcBef>
                <a:spcPct val="0"/>
              </a:spcBef>
            </a:pPr>
            <a:r>
              <a:rPr lang="en-US" sz="3983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Herança Afetiva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130061" y="4099888"/>
            <a:ext cx="4258494" cy="543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03"/>
              </a:lnSpc>
              <a:spcBef>
                <a:spcPct val="0"/>
              </a:spcBef>
            </a:pPr>
            <a:r>
              <a:rPr lang="en-US" sz="3983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Valores 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304352" y="3279486"/>
            <a:ext cx="1386334" cy="543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03"/>
              </a:lnSpc>
              <a:spcBef>
                <a:spcPct val="0"/>
              </a:spcBef>
            </a:pPr>
            <a:r>
              <a:rPr lang="en-US" sz="3983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Perda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057521" y="3911829"/>
            <a:ext cx="2051447" cy="543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03"/>
              </a:lnSpc>
              <a:spcBef>
                <a:spcPct val="0"/>
              </a:spcBef>
            </a:pPr>
            <a:r>
              <a:rPr lang="en-US" sz="3983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Negação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C23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91912" y="461663"/>
            <a:ext cx="16504177" cy="9363674"/>
            <a:chOff x="0" y="0"/>
            <a:chExt cx="22005569" cy="12484899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434314"/>
              <a:ext cx="11015714" cy="6904985"/>
              <a:chOff x="0" y="0"/>
              <a:chExt cx="6350000" cy="3980374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-55880"/>
                <a:ext cx="6350000" cy="403625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4036254">
                    <a:moveTo>
                      <a:pt x="5628640" y="177800"/>
                    </a:moveTo>
                    <a:cubicBezTo>
                      <a:pt x="5184140" y="96520"/>
                      <a:pt x="4733290" y="29210"/>
                      <a:pt x="4279900" y="67310"/>
                    </a:cubicBezTo>
                    <a:cubicBezTo>
                      <a:pt x="3841750" y="104140"/>
                      <a:pt x="3437890" y="316230"/>
                      <a:pt x="2997200" y="331470"/>
                    </a:cubicBezTo>
                    <a:cubicBezTo>
                      <a:pt x="2550160" y="346710"/>
                      <a:pt x="2101850" y="267970"/>
                      <a:pt x="1668780" y="167640"/>
                    </a:cubicBezTo>
                    <a:cubicBezTo>
                      <a:pt x="941070" y="0"/>
                      <a:pt x="364490" y="205740"/>
                      <a:pt x="0" y="417830"/>
                    </a:cubicBezTo>
                    <a:lnTo>
                      <a:pt x="0" y="4036254"/>
                    </a:lnTo>
                    <a:lnTo>
                      <a:pt x="6350000" y="4036254"/>
                    </a:lnTo>
                    <a:lnTo>
                      <a:pt x="6350000" y="327660"/>
                    </a:lnTo>
                    <a:cubicBezTo>
                      <a:pt x="6112510" y="265430"/>
                      <a:pt x="5867400" y="220980"/>
                      <a:pt x="5628640" y="177800"/>
                    </a:cubicBezTo>
                    <a:close/>
                  </a:path>
                </a:pathLst>
              </a:custGeom>
              <a:solidFill>
                <a:srgbClr val="C79645"/>
              </a:solidFill>
            </p:spPr>
          </p:sp>
        </p:grpSp>
        <p:grpSp>
          <p:nvGrpSpPr>
            <p:cNvPr id="5" name="Group 5"/>
            <p:cNvGrpSpPr/>
            <p:nvPr/>
          </p:nvGrpSpPr>
          <p:grpSpPr>
            <a:xfrm>
              <a:off x="10989855" y="299615"/>
              <a:ext cx="11015714" cy="7039683"/>
              <a:chOff x="0" y="0"/>
              <a:chExt cx="6350000" cy="405802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-55880"/>
                <a:ext cx="6350000" cy="4113901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4113901">
                    <a:moveTo>
                      <a:pt x="5628640" y="177800"/>
                    </a:moveTo>
                    <a:cubicBezTo>
                      <a:pt x="5184140" y="96520"/>
                      <a:pt x="4733290" y="29210"/>
                      <a:pt x="4279900" y="67310"/>
                    </a:cubicBezTo>
                    <a:cubicBezTo>
                      <a:pt x="3841750" y="104140"/>
                      <a:pt x="3437890" y="316230"/>
                      <a:pt x="2997200" y="331470"/>
                    </a:cubicBezTo>
                    <a:cubicBezTo>
                      <a:pt x="2550160" y="346710"/>
                      <a:pt x="2101850" y="267970"/>
                      <a:pt x="1668780" y="167640"/>
                    </a:cubicBezTo>
                    <a:cubicBezTo>
                      <a:pt x="941070" y="0"/>
                      <a:pt x="364490" y="205740"/>
                      <a:pt x="0" y="417830"/>
                    </a:cubicBezTo>
                    <a:lnTo>
                      <a:pt x="0" y="4113901"/>
                    </a:lnTo>
                    <a:lnTo>
                      <a:pt x="6350000" y="4113901"/>
                    </a:lnTo>
                    <a:lnTo>
                      <a:pt x="6350000" y="327660"/>
                    </a:lnTo>
                    <a:cubicBezTo>
                      <a:pt x="6112510" y="265430"/>
                      <a:pt x="5867400" y="220980"/>
                      <a:pt x="5628640" y="177800"/>
                    </a:cubicBezTo>
                    <a:close/>
                  </a:path>
                </a:pathLst>
              </a:custGeom>
              <a:solidFill>
                <a:srgbClr val="C79645"/>
              </a:solidFill>
            </p:spPr>
          </p:sp>
        </p:grpSp>
        <p:grpSp>
          <p:nvGrpSpPr>
            <p:cNvPr id="7" name="Group 7"/>
            <p:cNvGrpSpPr/>
            <p:nvPr/>
          </p:nvGrpSpPr>
          <p:grpSpPr>
            <a:xfrm rot="-10800000">
              <a:off x="10989855" y="5445215"/>
              <a:ext cx="11015714" cy="6904985"/>
              <a:chOff x="0" y="0"/>
              <a:chExt cx="6350000" cy="3980374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-55880"/>
                <a:ext cx="6350000" cy="403625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4036254">
                    <a:moveTo>
                      <a:pt x="5628640" y="177800"/>
                    </a:moveTo>
                    <a:cubicBezTo>
                      <a:pt x="5184140" y="96520"/>
                      <a:pt x="4733290" y="29210"/>
                      <a:pt x="4279900" y="67310"/>
                    </a:cubicBezTo>
                    <a:cubicBezTo>
                      <a:pt x="3841750" y="104140"/>
                      <a:pt x="3437890" y="316230"/>
                      <a:pt x="2997200" y="331470"/>
                    </a:cubicBezTo>
                    <a:cubicBezTo>
                      <a:pt x="2550160" y="346710"/>
                      <a:pt x="2101850" y="267970"/>
                      <a:pt x="1668780" y="167640"/>
                    </a:cubicBezTo>
                    <a:cubicBezTo>
                      <a:pt x="941070" y="0"/>
                      <a:pt x="364490" y="205740"/>
                      <a:pt x="0" y="417830"/>
                    </a:cubicBezTo>
                    <a:lnTo>
                      <a:pt x="0" y="4036254"/>
                    </a:lnTo>
                    <a:lnTo>
                      <a:pt x="6350000" y="4036254"/>
                    </a:lnTo>
                    <a:lnTo>
                      <a:pt x="6350000" y="327660"/>
                    </a:lnTo>
                    <a:cubicBezTo>
                      <a:pt x="6112510" y="265430"/>
                      <a:pt x="5867400" y="220980"/>
                      <a:pt x="5628640" y="177800"/>
                    </a:cubicBezTo>
                    <a:close/>
                  </a:path>
                </a:pathLst>
              </a:custGeom>
              <a:solidFill>
                <a:srgbClr val="C79645"/>
              </a:solidFill>
            </p:spPr>
          </p:sp>
        </p:grpSp>
        <p:grpSp>
          <p:nvGrpSpPr>
            <p:cNvPr id="9" name="Group 9"/>
            <p:cNvGrpSpPr/>
            <p:nvPr/>
          </p:nvGrpSpPr>
          <p:grpSpPr>
            <a:xfrm rot="-10800000">
              <a:off x="0" y="5445215"/>
              <a:ext cx="11015714" cy="7039683"/>
              <a:chOff x="0" y="0"/>
              <a:chExt cx="6350000" cy="405802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-55880"/>
                <a:ext cx="6350000" cy="4113901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4113901">
                    <a:moveTo>
                      <a:pt x="5628640" y="177800"/>
                    </a:moveTo>
                    <a:cubicBezTo>
                      <a:pt x="5184140" y="96520"/>
                      <a:pt x="4733290" y="29210"/>
                      <a:pt x="4279900" y="67310"/>
                    </a:cubicBezTo>
                    <a:cubicBezTo>
                      <a:pt x="3841750" y="104140"/>
                      <a:pt x="3437890" y="316230"/>
                      <a:pt x="2997200" y="331470"/>
                    </a:cubicBezTo>
                    <a:cubicBezTo>
                      <a:pt x="2550160" y="346710"/>
                      <a:pt x="2101850" y="267970"/>
                      <a:pt x="1668780" y="167640"/>
                    </a:cubicBezTo>
                    <a:cubicBezTo>
                      <a:pt x="941070" y="0"/>
                      <a:pt x="364490" y="205740"/>
                      <a:pt x="0" y="417830"/>
                    </a:cubicBezTo>
                    <a:lnTo>
                      <a:pt x="0" y="4113901"/>
                    </a:lnTo>
                    <a:lnTo>
                      <a:pt x="6350000" y="4113901"/>
                    </a:lnTo>
                    <a:lnTo>
                      <a:pt x="6350000" y="327660"/>
                    </a:lnTo>
                    <a:cubicBezTo>
                      <a:pt x="6112510" y="265430"/>
                      <a:pt x="5867400" y="220980"/>
                      <a:pt x="5628640" y="177800"/>
                    </a:cubicBezTo>
                    <a:close/>
                  </a:path>
                </a:pathLst>
              </a:custGeom>
              <a:solidFill>
                <a:srgbClr val="C79645"/>
              </a:solidFill>
            </p:spPr>
          </p:sp>
        </p:grpSp>
        <p:grpSp>
          <p:nvGrpSpPr>
            <p:cNvPr id="11" name="Group 11"/>
            <p:cNvGrpSpPr/>
            <p:nvPr/>
          </p:nvGrpSpPr>
          <p:grpSpPr>
            <a:xfrm>
              <a:off x="278192" y="303908"/>
              <a:ext cx="10737195" cy="6730401"/>
              <a:chOff x="0" y="0"/>
              <a:chExt cx="6350000" cy="3980374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-55880"/>
                <a:ext cx="6350000" cy="403625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4036254">
                    <a:moveTo>
                      <a:pt x="5628640" y="177800"/>
                    </a:moveTo>
                    <a:cubicBezTo>
                      <a:pt x="5184140" y="96520"/>
                      <a:pt x="4733290" y="29210"/>
                      <a:pt x="4279900" y="67310"/>
                    </a:cubicBezTo>
                    <a:cubicBezTo>
                      <a:pt x="3841750" y="104140"/>
                      <a:pt x="3437890" y="316230"/>
                      <a:pt x="2997200" y="331470"/>
                    </a:cubicBezTo>
                    <a:cubicBezTo>
                      <a:pt x="2550160" y="346710"/>
                      <a:pt x="2101850" y="267970"/>
                      <a:pt x="1668780" y="167640"/>
                    </a:cubicBezTo>
                    <a:cubicBezTo>
                      <a:pt x="941070" y="0"/>
                      <a:pt x="364490" y="205740"/>
                      <a:pt x="0" y="417830"/>
                    </a:cubicBezTo>
                    <a:lnTo>
                      <a:pt x="0" y="4036254"/>
                    </a:lnTo>
                    <a:lnTo>
                      <a:pt x="6350000" y="4036254"/>
                    </a:lnTo>
                    <a:lnTo>
                      <a:pt x="6350000" y="327660"/>
                    </a:lnTo>
                    <a:cubicBezTo>
                      <a:pt x="6112510" y="265430"/>
                      <a:pt x="5867400" y="220980"/>
                      <a:pt x="5628640" y="177800"/>
                    </a:cubicBezTo>
                    <a:close/>
                  </a:path>
                </a:pathLst>
              </a:custGeom>
              <a:solidFill>
                <a:srgbClr val="F9CC5C"/>
              </a:solidFill>
            </p:spPr>
          </p:sp>
        </p:grpSp>
        <p:grpSp>
          <p:nvGrpSpPr>
            <p:cNvPr id="13" name="Group 13"/>
            <p:cNvGrpSpPr/>
            <p:nvPr/>
          </p:nvGrpSpPr>
          <p:grpSpPr>
            <a:xfrm>
              <a:off x="10990182" y="172615"/>
              <a:ext cx="10737195" cy="6861694"/>
              <a:chOff x="0" y="0"/>
              <a:chExt cx="6350000" cy="405802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-55880"/>
                <a:ext cx="6350000" cy="4113901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4113901">
                    <a:moveTo>
                      <a:pt x="5628640" y="177800"/>
                    </a:moveTo>
                    <a:cubicBezTo>
                      <a:pt x="5184140" y="96520"/>
                      <a:pt x="4733290" y="29210"/>
                      <a:pt x="4279900" y="67310"/>
                    </a:cubicBezTo>
                    <a:cubicBezTo>
                      <a:pt x="3841750" y="104140"/>
                      <a:pt x="3437890" y="316230"/>
                      <a:pt x="2997200" y="331470"/>
                    </a:cubicBezTo>
                    <a:cubicBezTo>
                      <a:pt x="2550160" y="346710"/>
                      <a:pt x="2101850" y="267970"/>
                      <a:pt x="1668780" y="167640"/>
                    </a:cubicBezTo>
                    <a:cubicBezTo>
                      <a:pt x="941070" y="0"/>
                      <a:pt x="364490" y="205740"/>
                      <a:pt x="0" y="417830"/>
                    </a:cubicBezTo>
                    <a:lnTo>
                      <a:pt x="0" y="4113901"/>
                    </a:lnTo>
                    <a:lnTo>
                      <a:pt x="6350000" y="4113901"/>
                    </a:lnTo>
                    <a:lnTo>
                      <a:pt x="6350000" y="327660"/>
                    </a:lnTo>
                    <a:cubicBezTo>
                      <a:pt x="6112510" y="265430"/>
                      <a:pt x="5867400" y="220980"/>
                      <a:pt x="5628640" y="177800"/>
                    </a:cubicBezTo>
                    <a:close/>
                  </a:path>
                </a:pathLst>
              </a:custGeom>
              <a:solidFill>
                <a:srgbClr val="F9CC5C"/>
              </a:solidFill>
            </p:spPr>
          </p:sp>
        </p:grpSp>
        <p:grpSp>
          <p:nvGrpSpPr>
            <p:cNvPr id="15" name="Group 15"/>
            <p:cNvGrpSpPr/>
            <p:nvPr/>
          </p:nvGrpSpPr>
          <p:grpSpPr>
            <a:xfrm rot="-10800000">
              <a:off x="10990182" y="5188115"/>
              <a:ext cx="10737195" cy="6730401"/>
              <a:chOff x="0" y="0"/>
              <a:chExt cx="6350000" cy="3980374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-55880"/>
                <a:ext cx="6350000" cy="403625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4036254">
                    <a:moveTo>
                      <a:pt x="5628640" y="177800"/>
                    </a:moveTo>
                    <a:cubicBezTo>
                      <a:pt x="5184140" y="96520"/>
                      <a:pt x="4733290" y="29210"/>
                      <a:pt x="4279900" y="67310"/>
                    </a:cubicBezTo>
                    <a:cubicBezTo>
                      <a:pt x="3841750" y="104140"/>
                      <a:pt x="3437890" y="316230"/>
                      <a:pt x="2997200" y="331470"/>
                    </a:cubicBezTo>
                    <a:cubicBezTo>
                      <a:pt x="2550160" y="346710"/>
                      <a:pt x="2101850" y="267970"/>
                      <a:pt x="1668780" y="167640"/>
                    </a:cubicBezTo>
                    <a:cubicBezTo>
                      <a:pt x="941070" y="0"/>
                      <a:pt x="364490" y="205740"/>
                      <a:pt x="0" y="417830"/>
                    </a:cubicBezTo>
                    <a:lnTo>
                      <a:pt x="0" y="4036254"/>
                    </a:lnTo>
                    <a:lnTo>
                      <a:pt x="6350000" y="4036254"/>
                    </a:lnTo>
                    <a:lnTo>
                      <a:pt x="6350000" y="327660"/>
                    </a:lnTo>
                    <a:cubicBezTo>
                      <a:pt x="6112510" y="265430"/>
                      <a:pt x="5867400" y="220980"/>
                      <a:pt x="5628640" y="177800"/>
                    </a:cubicBezTo>
                    <a:close/>
                  </a:path>
                </a:pathLst>
              </a:custGeom>
              <a:solidFill>
                <a:srgbClr val="F9CC5C"/>
              </a:solidFill>
            </p:spPr>
          </p:sp>
        </p:grpSp>
        <p:grpSp>
          <p:nvGrpSpPr>
            <p:cNvPr id="17" name="Group 17"/>
            <p:cNvGrpSpPr/>
            <p:nvPr/>
          </p:nvGrpSpPr>
          <p:grpSpPr>
            <a:xfrm rot="-10800000">
              <a:off x="278192" y="5188115"/>
              <a:ext cx="10737195" cy="6861694"/>
              <a:chOff x="0" y="0"/>
              <a:chExt cx="6350000" cy="405802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-55880"/>
                <a:ext cx="6350000" cy="4113901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4113901">
                    <a:moveTo>
                      <a:pt x="5628640" y="177800"/>
                    </a:moveTo>
                    <a:cubicBezTo>
                      <a:pt x="5184140" y="96520"/>
                      <a:pt x="4733290" y="29210"/>
                      <a:pt x="4279900" y="67310"/>
                    </a:cubicBezTo>
                    <a:cubicBezTo>
                      <a:pt x="3841750" y="104140"/>
                      <a:pt x="3437890" y="316230"/>
                      <a:pt x="2997200" y="331470"/>
                    </a:cubicBezTo>
                    <a:cubicBezTo>
                      <a:pt x="2550160" y="346710"/>
                      <a:pt x="2101850" y="267970"/>
                      <a:pt x="1668780" y="167640"/>
                    </a:cubicBezTo>
                    <a:cubicBezTo>
                      <a:pt x="941070" y="0"/>
                      <a:pt x="364490" y="205740"/>
                      <a:pt x="0" y="417830"/>
                    </a:cubicBezTo>
                    <a:lnTo>
                      <a:pt x="0" y="4113901"/>
                    </a:lnTo>
                    <a:lnTo>
                      <a:pt x="6350000" y="4113901"/>
                    </a:lnTo>
                    <a:lnTo>
                      <a:pt x="6350000" y="327660"/>
                    </a:lnTo>
                    <a:cubicBezTo>
                      <a:pt x="6112510" y="265430"/>
                      <a:pt x="5867400" y="220980"/>
                      <a:pt x="5628640" y="177800"/>
                    </a:cubicBezTo>
                    <a:close/>
                  </a:path>
                </a:pathLst>
              </a:custGeom>
              <a:solidFill>
                <a:srgbClr val="F9CC5C"/>
              </a:solidFill>
            </p:spPr>
          </p:sp>
        </p:grpSp>
        <p:grpSp>
          <p:nvGrpSpPr>
            <p:cNvPr id="19" name="Group 19"/>
            <p:cNvGrpSpPr/>
            <p:nvPr/>
          </p:nvGrpSpPr>
          <p:grpSpPr>
            <a:xfrm>
              <a:off x="530642" y="128202"/>
              <a:ext cx="10484448" cy="6571972"/>
              <a:chOff x="0" y="0"/>
              <a:chExt cx="6350000" cy="3980374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-55880"/>
                <a:ext cx="6350000" cy="403625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4036254">
                    <a:moveTo>
                      <a:pt x="5628640" y="177800"/>
                    </a:moveTo>
                    <a:cubicBezTo>
                      <a:pt x="5184140" y="96520"/>
                      <a:pt x="4733290" y="29210"/>
                      <a:pt x="4279900" y="67310"/>
                    </a:cubicBezTo>
                    <a:cubicBezTo>
                      <a:pt x="3841750" y="104140"/>
                      <a:pt x="3437890" y="316230"/>
                      <a:pt x="2997200" y="331470"/>
                    </a:cubicBezTo>
                    <a:cubicBezTo>
                      <a:pt x="2550160" y="346710"/>
                      <a:pt x="2101850" y="267970"/>
                      <a:pt x="1668780" y="167640"/>
                    </a:cubicBezTo>
                    <a:cubicBezTo>
                      <a:pt x="941070" y="0"/>
                      <a:pt x="364490" y="205740"/>
                      <a:pt x="0" y="417830"/>
                    </a:cubicBezTo>
                    <a:lnTo>
                      <a:pt x="0" y="4036254"/>
                    </a:lnTo>
                    <a:lnTo>
                      <a:pt x="6350000" y="4036254"/>
                    </a:lnTo>
                    <a:lnTo>
                      <a:pt x="6350000" y="327660"/>
                    </a:lnTo>
                    <a:cubicBezTo>
                      <a:pt x="6112510" y="265430"/>
                      <a:pt x="5867400" y="220980"/>
                      <a:pt x="5628640" y="17780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21" name="Group 21"/>
            <p:cNvGrpSpPr/>
            <p:nvPr/>
          </p:nvGrpSpPr>
          <p:grpSpPr>
            <a:xfrm>
              <a:off x="10990479" y="0"/>
              <a:ext cx="10484448" cy="6700174"/>
              <a:chOff x="0" y="0"/>
              <a:chExt cx="6350000" cy="405802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-55880"/>
                <a:ext cx="6350000" cy="4113901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4113901">
                    <a:moveTo>
                      <a:pt x="5628640" y="177800"/>
                    </a:moveTo>
                    <a:cubicBezTo>
                      <a:pt x="5184140" y="96520"/>
                      <a:pt x="4733290" y="29210"/>
                      <a:pt x="4279900" y="67310"/>
                    </a:cubicBezTo>
                    <a:cubicBezTo>
                      <a:pt x="3841750" y="104140"/>
                      <a:pt x="3437890" y="316230"/>
                      <a:pt x="2997200" y="331470"/>
                    </a:cubicBezTo>
                    <a:cubicBezTo>
                      <a:pt x="2550160" y="346710"/>
                      <a:pt x="2101850" y="267970"/>
                      <a:pt x="1668780" y="167640"/>
                    </a:cubicBezTo>
                    <a:cubicBezTo>
                      <a:pt x="941070" y="0"/>
                      <a:pt x="364490" y="205740"/>
                      <a:pt x="0" y="417830"/>
                    </a:cubicBezTo>
                    <a:lnTo>
                      <a:pt x="0" y="4113901"/>
                    </a:lnTo>
                    <a:lnTo>
                      <a:pt x="6350000" y="4113901"/>
                    </a:lnTo>
                    <a:lnTo>
                      <a:pt x="6350000" y="327660"/>
                    </a:lnTo>
                    <a:cubicBezTo>
                      <a:pt x="6112510" y="265430"/>
                      <a:pt x="5867400" y="220980"/>
                      <a:pt x="5628640" y="17780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23" name="Group 23"/>
            <p:cNvGrpSpPr/>
            <p:nvPr/>
          </p:nvGrpSpPr>
          <p:grpSpPr>
            <a:xfrm rot="-10800000">
              <a:off x="10990479" y="4897438"/>
              <a:ext cx="10484448" cy="6571972"/>
              <a:chOff x="0" y="0"/>
              <a:chExt cx="6350000" cy="3980374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-55880"/>
                <a:ext cx="6350000" cy="403625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4036254">
                    <a:moveTo>
                      <a:pt x="5628640" y="177800"/>
                    </a:moveTo>
                    <a:cubicBezTo>
                      <a:pt x="5184140" y="96520"/>
                      <a:pt x="4733290" y="29210"/>
                      <a:pt x="4279900" y="67310"/>
                    </a:cubicBezTo>
                    <a:cubicBezTo>
                      <a:pt x="3841750" y="104140"/>
                      <a:pt x="3437890" y="316230"/>
                      <a:pt x="2997200" y="331470"/>
                    </a:cubicBezTo>
                    <a:cubicBezTo>
                      <a:pt x="2550160" y="346710"/>
                      <a:pt x="2101850" y="267970"/>
                      <a:pt x="1668780" y="167640"/>
                    </a:cubicBezTo>
                    <a:cubicBezTo>
                      <a:pt x="941070" y="0"/>
                      <a:pt x="364490" y="205740"/>
                      <a:pt x="0" y="417830"/>
                    </a:cubicBezTo>
                    <a:lnTo>
                      <a:pt x="0" y="4036254"/>
                    </a:lnTo>
                    <a:lnTo>
                      <a:pt x="6350000" y="4036254"/>
                    </a:lnTo>
                    <a:lnTo>
                      <a:pt x="6350000" y="327660"/>
                    </a:lnTo>
                    <a:cubicBezTo>
                      <a:pt x="6112510" y="265430"/>
                      <a:pt x="5867400" y="220980"/>
                      <a:pt x="5628640" y="17780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25" name="Group 25"/>
            <p:cNvGrpSpPr/>
            <p:nvPr/>
          </p:nvGrpSpPr>
          <p:grpSpPr>
            <a:xfrm rot="-10800000">
              <a:off x="530642" y="4897438"/>
              <a:ext cx="10484448" cy="6700174"/>
              <a:chOff x="0" y="0"/>
              <a:chExt cx="6350000" cy="4058020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-55880"/>
                <a:ext cx="6350000" cy="4113901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4113901">
                    <a:moveTo>
                      <a:pt x="5628640" y="177800"/>
                    </a:moveTo>
                    <a:cubicBezTo>
                      <a:pt x="5184140" y="96520"/>
                      <a:pt x="4733290" y="29210"/>
                      <a:pt x="4279900" y="67310"/>
                    </a:cubicBezTo>
                    <a:cubicBezTo>
                      <a:pt x="3841750" y="104140"/>
                      <a:pt x="3437890" y="316230"/>
                      <a:pt x="2997200" y="331470"/>
                    </a:cubicBezTo>
                    <a:cubicBezTo>
                      <a:pt x="2550160" y="346710"/>
                      <a:pt x="2101850" y="267970"/>
                      <a:pt x="1668780" y="167640"/>
                    </a:cubicBezTo>
                    <a:cubicBezTo>
                      <a:pt x="941070" y="0"/>
                      <a:pt x="364490" y="205740"/>
                      <a:pt x="0" y="417830"/>
                    </a:cubicBezTo>
                    <a:lnTo>
                      <a:pt x="0" y="4113901"/>
                    </a:lnTo>
                    <a:lnTo>
                      <a:pt x="6350000" y="4113901"/>
                    </a:lnTo>
                    <a:lnTo>
                      <a:pt x="6350000" y="327660"/>
                    </a:lnTo>
                    <a:cubicBezTo>
                      <a:pt x="6112510" y="265430"/>
                      <a:pt x="5867400" y="220980"/>
                      <a:pt x="5628640" y="17780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</p:grpSp>
      <p:sp>
        <p:nvSpPr>
          <p:cNvPr id="27" name="TextBox 27"/>
          <p:cNvSpPr txBox="1"/>
          <p:nvPr/>
        </p:nvSpPr>
        <p:spPr>
          <a:xfrm>
            <a:off x="1815273" y="1680315"/>
            <a:ext cx="8466771" cy="12798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25"/>
              </a:lnSpc>
            </a:pPr>
            <a:r>
              <a:rPr lang="en-US" sz="9344">
                <a:solidFill>
                  <a:srgbClr val="8C2320"/>
                </a:solidFill>
                <a:latin typeface="Lilita One"/>
                <a:ea typeface="Lilita One"/>
                <a:cs typeface="Lilita One"/>
                <a:sym typeface="Lilita One"/>
              </a:rPr>
              <a:t>Agradecimentos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2081986" y="3222324"/>
            <a:ext cx="7819045" cy="5251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1"/>
              </a:lnSpc>
              <a:spcBef>
                <a:spcPct val="0"/>
              </a:spcBef>
            </a:pPr>
            <a:r>
              <a:rPr lang="en-US" sz="2500" b="1">
                <a:solidFill>
                  <a:srgbClr val="8C2320"/>
                </a:solidFill>
                <a:latin typeface="Dosis Bold"/>
                <a:ea typeface="Dosis Bold"/>
                <a:cs typeface="Dosis Bold"/>
                <a:sym typeface="Dosis Bold"/>
              </a:rPr>
              <a:t>Além das três pessoas a quem escrevi as cartas, também gostaria de agradecer ao socioemocional e aos incríveis profissionais que tive a oportunidade de conhecer aqui e chamar de mentores. Eles enxergaram meu potencial mesmo quando eu duvidei de mim. É um enorme prazer ter a chance de apresentar esse projeto novamente. Por conta dessa experiência, eu descobri que sou capaz de alcançar mais do que imaginava, eu pretendo continuar essa jornada com muita determinação e disciplina, sempre valorizando a oportunidade que me foi dada, obrigada por não desistirem de mim, e graças a isso eu sempre darei o meu máximo para ser a minha melhor versão.</a:t>
            </a:r>
          </a:p>
        </p:txBody>
      </p:sp>
      <p:sp>
        <p:nvSpPr>
          <p:cNvPr id="29" name="Freeform 29"/>
          <p:cNvSpPr/>
          <p:nvPr/>
        </p:nvSpPr>
        <p:spPr>
          <a:xfrm>
            <a:off x="10825898" y="2960166"/>
            <a:ext cx="5396831" cy="5162623"/>
          </a:xfrm>
          <a:custGeom>
            <a:avLst/>
            <a:gdLst/>
            <a:ahLst/>
            <a:cxnLst/>
            <a:rect l="l" t="t" r="r" b="b"/>
            <a:pathLst>
              <a:path w="5396831" h="5162623">
                <a:moveTo>
                  <a:pt x="0" y="0"/>
                </a:moveTo>
                <a:lnTo>
                  <a:pt x="5396832" y="0"/>
                </a:lnTo>
                <a:lnTo>
                  <a:pt x="5396832" y="5162624"/>
                </a:lnTo>
                <a:lnTo>
                  <a:pt x="0" y="51626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2315"/>
            </a:stretch>
          </a:blipFill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C23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91912" y="461663"/>
            <a:ext cx="16504177" cy="9363674"/>
            <a:chOff x="0" y="0"/>
            <a:chExt cx="22005569" cy="12484899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434314"/>
              <a:ext cx="11015714" cy="6904985"/>
              <a:chOff x="0" y="0"/>
              <a:chExt cx="6350000" cy="3980374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-55880"/>
                <a:ext cx="6350000" cy="403625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4036254">
                    <a:moveTo>
                      <a:pt x="5628640" y="177800"/>
                    </a:moveTo>
                    <a:cubicBezTo>
                      <a:pt x="5184140" y="96520"/>
                      <a:pt x="4733290" y="29210"/>
                      <a:pt x="4279900" y="67310"/>
                    </a:cubicBezTo>
                    <a:cubicBezTo>
                      <a:pt x="3841750" y="104140"/>
                      <a:pt x="3437890" y="316230"/>
                      <a:pt x="2997200" y="331470"/>
                    </a:cubicBezTo>
                    <a:cubicBezTo>
                      <a:pt x="2550160" y="346710"/>
                      <a:pt x="2101850" y="267970"/>
                      <a:pt x="1668780" y="167640"/>
                    </a:cubicBezTo>
                    <a:cubicBezTo>
                      <a:pt x="941070" y="0"/>
                      <a:pt x="364490" y="205740"/>
                      <a:pt x="0" y="417830"/>
                    </a:cubicBezTo>
                    <a:lnTo>
                      <a:pt x="0" y="4036254"/>
                    </a:lnTo>
                    <a:lnTo>
                      <a:pt x="6350000" y="4036254"/>
                    </a:lnTo>
                    <a:lnTo>
                      <a:pt x="6350000" y="327660"/>
                    </a:lnTo>
                    <a:cubicBezTo>
                      <a:pt x="6112510" y="265430"/>
                      <a:pt x="5867400" y="220980"/>
                      <a:pt x="5628640" y="177800"/>
                    </a:cubicBezTo>
                    <a:close/>
                  </a:path>
                </a:pathLst>
              </a:custGeom>
              <a:solidFill>
                <a:srgbClr val="C79645"/>
              </a:solidFill>
            </p:spPr>
          </p:sp>
        </p:grpSp>
        <p:grpSp>
          <p:nvGrpSpPr>
            <p:cNvPr id="5" name="Group 5"/>
            <p:cNvGrpSpPr/>
            <p:nvPr/>
          </p:nvGrpSpPr>
          <p:grpSpPr>
            <a:xfrm>
              <a:off x="10989855" y="299615"/>
              <a:ext cx="11015714" cy="7039683"/>
              <a:chOff x="0" y="0"/>
              <a:chExt cx="6350000" cy="405802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-55880"/>
                <a:ext cx="6350000" cy="4113901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4113901">
                    <a:moveTo>
                      <a:pt x="5628640" y="177800"/>
                    </a:moveTo>
                    <a:cubicBezTo>
                      <a:pt x="5184140" y="96520"/>
                      <a:pt x="4733290" y="29210"/>
                      <a:pt x="4279900" y="67310"/>
                    </a:cubicBezTo>
                    <a:cubicBezTo>
                      <a:pt x="3841750" y="104140"/>
                      <a:pt x="3437890" y="316230"/>
                      <a:pt x="2997200" y="331470"/>
                    </a:cubicBezTo>
                    <a:cubicBezTo>
                      <a:pt x="2550160" y="346710"/>
                      <a:pt x="2101850" y="267970"/>
                      <a:pt x="1668780" y="167640"/>
                    </a:cubicBezTo>
                    <a:cubicBezTo>
                      <a:pt x="941070" y="0"/>
                      <a:pt x="364490" y="205740"/>
                      <a:pt x="0" y="417830"/>
                    </a:cubicBezTo>
                    <a:lnTo>
                      <a:pt x="0" y="4113901"/>
                    </a:lnTo>
                    <a:lnTo>
                      <a:pt x="6350000" y="4113901"/>
                    </a:lnTo>
                    <a:lnTo>
                      <a:pt x="6350000" y="327660"/>
                    </a:lnTo>
                    <a:cubicBezTo>
                      <a:pt x="6112510" y="265430"/>
                      <a:pt x="5867400" y="220980"/>
                      <a:pt x="5628640" y="177800"/>
                    </a:cubicBezTo>
                    <a:close/>
                  </a:path>
                </a:pathLst>
              </a:custGeom>
              <a:solidFill>
                <a:srgbClr val="C79645"/>
              </a:solidFill>
            </p:spPr>
          </p:sp>
        </p:grpSp>
        <p:grpSp>
          <p:nvGrpSpPr>
            <p:cNvPr id="7" name="Group 7"/>
            <p:cNvGrpSpPr/>
            <p:nvPr/>
          </p:nvGrpSpPr>
          <p:grpSpPr>
            <a:xfrm rot="-10800000">
              <a:off x="10989855" y="5445215"/>
              <a:ext cx="11015714" cy="6904985"/>
              <a:chOff x="0" y="0"/>
              <a:chExt cx="6350000" cy="3980374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-55880"/>
                <a:ext cx="6350000" cy="403625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4036254">
                    <a:moveTo>
                      <a:pt x="5628640" y="177800"/>
                    </a:moveTo>
                    <a:cubicBezTo>
                      <a:pt x="5184140" y="96520"/>
                      <a:pt x="4733290" y="29210"/>
                      <a:pt x="4279900" y="67310"/>
                    </a:cubicBezTo>
                    <a:cubicBezTo>
                      <a:pt x="3841750" y="104140"/>
                      <a:pt x="3437890" y="316230"/>
                      <a:pt x="2997200" y="331470"/>
                    </a:cubicBezTo>
                    <a:cubicBezTo>
                      <a:pt x="2550160" y="346710"/>
                      <a:pt x="2101850" y="267970"/>
                      <a:pt x="1668780" y="167640"/>
                    </a:cubicBezTo>
                    <a:cubicBezTo>
                      <a:pt x="941070" y="0"/>
                      <a:pt x="364490" y="205740"/>
                      <a:pt x="0" y="417830"/>
                    </a:cubicBezTo>
                    <a:lnTo>
                      <a:pt x="0" y="4036254"/>
                    </a:lnTo>
                    <a:lnTo>
                      <a:pt x="6350000" y="4036254"/>
                    </a:lnTo>
                    <a:lnTo>
                      <a:pt x="6350000" y="327660"/>
                    </a:lnTo>
                    <a:cubicBezTo>
                      <a:pt x="6112510" y="265430"/>
                      <a:pt x="5867400" y="220980"/>
                      <a:pt x="5628640" y="177800"/>
                    </a:cubicBezTo>
                    <a:close/>
                  </a:path>
                </a:pathLst>
              </a:custGeom>
              <a:solidFill>
                <a:srgbClr val="C79645"/>
              </a:solidFill>
            </p:spPr>
          </p:sp>
        </p:grpSp>
        <p:grpSp>
          <p:nvGrpSpPr>
            <p:cNvPr id="9" name="Group 9"/>
            <p:cNvGrpSpPr/>
            <p:nvPr/>
          </p:nvGrpSpPr>
          <p:grpSpPr>
            <a:xfrm rot="-10800000">
              <a:off x="0" y="5445215"/>
              <a:ext cx="11015714" cy="7039683"/>
              <a:chOff x="0" y="0"/>
              <a:chExt cx="6350000" cy="405802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-55880"/>
                <a:ext cx="6350000" cy="4113901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4113901">
                    <a:moveTo>
                      <a:pt x="5628640" y="177800"/>
                    </a:moveTo>
                    <a:cubicBezTo>
                      <a:pt x="5184140" y="96520"/>
                      <a:pt x="4733290" y="29210"/>
                      <a:pt x="4279900" y="67310"/>
                    </a:cubicBezTo>
                    <a:cubicBezTo>
                      <a:pt x="3841750" y="104140"/>
                      <a:pt x="3437890" y="316230"/>
                      <a:pt x="2997200" y="331470"/>
                    </a:cubicBezTo>
                    <a:cubicBezTo>
                      <a:pt x="2550160" y="346710"/>
                      <a:pt x="2101850" y="267970"/>
                      <a:pt x="1668780" y="167640"/>
                    </a:cubicBezTo>
                    <a:cubicBezTo>
                      <a:pt x="941070" y="0"/>
                      <a:pt x="364490" y="205740"/>
                      <a:pt x="0" y="417830"/>
                    </a:cubicBezTo>
                    <a:lnTo>
                      <a:pt x="0" y="4113901"/>
                    </a:lnTo>
                    <a:lnTo>
                      <a:pt x="6350000" y="4113901"/>
                    </a:lnTo>
                    <a:lnTo>
                      <a:pt x="6350000" y="327660"/>
                    </a:lnTo>
                    <a:cubicBezTo>
                      <a:pt x="6112510" y="265430"/>
                      <a:pt x="5867400" y="220980"/>
                      <a:pt x="5628640" y="177800"/>
                    </a:cubicBezTo>
                    <a:close/>
                  </a:path>
                </a:pathLst>
              </a:custGeom>
              <a:solidFill>
                <a:srgbClr val="C79645"/>
              </a:solidFill>
            </p:spPr>
          </p:sp>
        </p:grpSp>
        <p:grpSp>
          <p:nvGrpSpPr>
            <p:cNvPr id="11" name="Group 11"/>
            <p:cNvGrpSpPr/>
            <p:nvPr/>
          </p:nvGrpSpPr>
          <p:grpSpPr>
            <a:xfrm>
              <a:off x="278192" y="303908"/>
              <a:ext cx="10737195" cy="6730401"/>
              <a:chOff x="0" y="0"/>
              <a:chExt cx="6350000" cy="3980374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-55880"/>
                <a:ext cx="6350000" cy="403625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4036254">
                    <a:moveTo>
                      <a:pt x="5628640" y="177800"/>
                    </a:moveTo>
                    <a:cubicBezTo>
                      <a:pt x="5184140" y="96520"/>
                      <a:pt x="4733290" y="29210"/>
                      <a:pt x="4279900" y="67310"/>
                    </a:cubicBezTo>
                    <a:cubicBezTo>
                      <a:pt x="3841750" y="104140"/>
                      <a:pt x="3437890" y="316230"/>
                      <a:pt x="2997200" y="331470"/>
                    </a:cubicBezTo>
                    <a:cubicBezTo>
                      <a:pt x="2550160" y="346710"/>
                      <a:pt x="2101850" y="267970"/>
                      <a:pt x="1668780" y="167640"/>
                    </a:cubicBezTo>
                    <a:cubicBezTo>
                      <a:pt x="941070" y="0"/>
                      <a:pt x="364490" y="205740"/>
                      <a:pt x="0" y="417830"/>
                    </a:cubicBezTo>
                    <a:lnTo>
                      <a:pt x="0" y="4036254"/>
                    </a:lnTo>
                    <a:lnTo>
                      <a:pt x="6350000" y="4036254"/>
                    </a:lnTo>
                    <a:lnTo>
                      <a:pt x="6350000" y="327660"/>
                    </a:lnTo>
                    <a:cubicBezTo>
                      <a:pt x="6112510" y="265430"/>
                      <a:pt x="5867400" y="220980"/>
                      <a:pt x="5628640" y="177800"/>
                    </a:cubicBezTo>
                    <a:close/>
                  </a:path>
                </a:pathLst>
              </a:custGeom>
              <a:solidFill>
                <a:srgbClr val="F9CC5C"/>
              </a:solidFill>
            </p:spPr>
          </p:sp>
        </p:grpSp>
        <p:grpSp>
          <p:nvGrpSpPr>
            <p:cNvPr id="13" name="Group 13"/>
            <p:cNvGrpSpPr/>
            <p:nvPr/>
          </p:nvGrpSpPr>
          <p:grpSpPr>
            <a:xfrm>
              <a:off x="10990182" y="172615"/>
              <a:ext cx="10737195" cy="6861694"/>
              <a:chOff x="0" y="0"/>
              <a:chExt cx="6350000" cy="405802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-55880"/>
                <a:ext cx="6350000" cy="4113901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4113901">
                    <a:moveTo>
                      <a:pt x="5628640" y="177800"/>
                    </a:moveTo>
                    <a:cubicBezTo>
                      <a:pt x="5184140" y="96520"/>
                      <a:pt x="4733290" y="29210"/>
                      <a:pt x="4279900" y="67310"/>
                    </a:cubicBezTo>
                    <a:cubicBezTo>
                      <a:pt x="3841750" y="104140"/>
                      <a:pt x="3437890" y="316230"/>
                      <a:pt x="2997200" y="331470"/>
                    </a:cubicBezTo>
                    <a:cubicBezTo>
                      <a:pt x="2550160" y="346710"/>
                      <a:pt x="2101850" y="267970"/>
                      <a:pt x="1668780" y="167640"/>
                    </a:cubicBezTo>
                    <a:cubicBezTo>
                      <a:pt x="941070" y="0"/>
                      <a:pt x="364490" y="205740"/>
                      <a:pt x="0" y="417830"/>
                    </a:cubicBezTo>
                    <a:lnTo>
                      <a:pt x="0" y="4113901"/>
                    </a:lnTo>
                    <a:lnTo>
                      <a:pt x="6350000" y="4113901"/>
                    </a:lnTo>
                    <a:lnTo>
                      <a:pt x="6350000" y="327660"/>
                    </a:lnTo>
                    <a:cubicBezTo>
                      <a:pt x="6112510" y="265430"/>
                      <a:pt x="5867400" y="220980"/>
                      <a:pt x="5628640" y="177800"/>
                    </a:cubicBezTo>
                    <a:close/>
                  </a:path>
                </a:pathLst>
              </a:custGeom>
              <a:solidFill>
                <a:srgbClr val="F9CC5C"/>
              </a:solidFill>
            </p:spPr>
          </p:sp>
        </p:grpSp>
        <p:grpSp>
          <p:nvGrpSpPr>
            <p:cNvPr id="15" name="Group 15"/>
            <p:cNvGrpSpPr/>
            <p:nvPr/>
          </p:nvGrpSpPr>
          <p:grpSpPr>
            <a:xfrm rot="-10800000">
              <a:off x="10990182" y="5188115"/>
              <a:ext cx="10737195" cy="6730401"/>
              <a:chOff x="0" y="0"/>
              <a:chExt cx="6350000" cy="3980374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-55880"/>
                <a:ext cx="6350000" cy="403625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4036254">
                    <a:moveTo>
                      <a:pt x="5628640" y="177800"/>
                    </a:moveTo>
                    <a:cubicBezTo>
                      <a:pt x="5184140" y="96520"/>
                      <a:pt x="4733290" y="29210"/>
                      <a:pt x="4279900" y="67310"/>
                    </a:cubicBezTo>
                    <a:cubicBezTo>
                      <a:pt x="3841750" y="104140"/>
                      <a:pt x="3437890" y="316230"/>
                      <a:pt x="2997200" y="331470"/>
                    </a:cubicBezTo>
                    <a:cubicBezTo>
                      <a:pt x="2550160" y="346710"/>
                      <a:pt x="2101850" y="267970"/>
                      <a:pt x="1668780" y="167640"/>
                    </a:cubicBezTo>
                    <a:cubicBezTo>
                      <a:pt x="941070" y="0"/>
                      <a:pt x="364490" y="205740"/>
                      <a:pt x="0" y="417830"/>
                    </a:cubicBezTo>
                    <a:lnTo>
                      <a:pt x="0" y="4036254"/>
                    </a:lnTo>
                    <a:lnTo>
                      <a:pt x="6350000" y="4036254"/>
                    </a:lnTo>
                    <a:lnTo>
                      <a:pt x="6350000" y="327660"/>
                    </a:lnTo>
                    <a:cubicBezTo>
                      <a:pt x="6112510" y="265430"/>
                      <a:pt x="5867400" y="220980"/>
                      <a:pt x="5628640" y="177800"/>
                    </a:cubicBezTo>
                    <a:close/>
                  </a:path>
                </a:pathLst>
              </a:custGeom>
              <a:solidFill>
                <a:srgbClr val="F9CC5C"/>
              </a:solidFill>
            </p:spPr>
          </p:sp>
        </p:grpSp>
        <p:grpSp>
          <p:nvGrpSpPr>
            <p:cNvPr id="17" name="Group 17"/>
            <p:cNvGrpSpPr/>
            <p:nvPr/>
          </p:nvGrpSpPr>
          <p:grpSpPr>
            <a:xfrm rot="-10800000">
              <a:off x="278192" y="5188115"/>
              <a:ext cx="10737195" cy="6861694"/>
              <a:chOff x="0" y="0"/>
              <a:chExt cx="6350000" cy="405802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-55880"/>
                <a:ext cx="6350000" cy="4113901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4113901">
                    <a:moveTo>
                      <a:pt x="5628640" y="177800"/>
                    </a:moveTo>
                    <a:cubicBezTo>
                      <a:pt x="5184140" y="96520"/>
                      <a:pt x="4733290" y="29210"/>
                      <a:pt x="4279900" y="67310"/>
                    </a:cubicBezTo>
                    <a:cubicBezTo>
                      <a:pt x="3841750" y="104140"/>
                      <a:pt x="3437890" y="316230"/>
                      <a:pt x="2997200" y="331470"/>
                    </a:cubicBezTo>
                    <a:cubicBezTo>
                      <a:pt x="2550160" y="346710"/>
                      <a:pt x="2101850" y="267970"/>
                      <a:pt x="1668780" y="167640"/>
                    </a:cubicBezTo>
                    <a:cubicBezTo>
                      <a:pt x="941070" y="0"/>
                      <a:pt x="364490" y="205740"/>
                      <a:pt x="0" y="417830"/>
                    </a:cubicBezTo>
                    <a:lnTo>
                      <a:pt x="0" y="4113901"/>
                    </a:lnTo>
                    <a:lnTo>
                      <a:pt x="6350000" y="4113901"/>
                    </a:lnTo>
                    <a:lnTo>
                      <a:pt x="6350000" y="327660"/>
                    </a:lnTo>
                    <a:cubicBezTo>
                      <a:pt x="6112510" y="265430"/>
                      <a:pt x="5867400" y="220980"/>
                      <a:pt x="5628640" y="177800"/>
                    </a:cubicBezTo>
                    <a:close/>
                  </a:path>
                </a:pathLst>
              </a:custGeom>
              <a:solidFill>
                <a:srgbClr val="F9CC5C"/>
              </a:solidFill>
            </p:spPr>
          </p:sp>
        </p:grpSp>
        <p:grpSp>
          <p:nvGrpSpPr>
            <p:cNvPr id="19" name="Group 19"/>
            <p:cNvGrpSpPr/>
            <p:nvPr/>
          </p:nvGrpSpPr>
          <p:grpSpPr>
            <a:xfrm>
              <a:off x="530642" y="128202"/>
              <a:ext cx="10484448" cy="6571972"/>
              <a:chOff x="0" y="0"/>
              <a:chExt cx="6350000" cy="3980374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-55880"/>
                <a:ext cx="6350000" cy="403625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4036254">
                    <a:moveTo>
                      <a:pt x="5628640" y="177800"/>
                    </a:moveTo>
                    <a:cubicBezTo>
                      <a:pt x="5184140" y="96520"/>
                      <a:pt x="4733290" y="29210"/>
                      <a:pt x="4279900" y="67310"/>
                    </a:cubicBezTo>
                    <a:cubicBezTo>
                      <a:pt x="3841750" y="104140"/>
                      <a:pt x="3437890" y="316230"/>
                      <a:pt x="2997200" y="331470"/>
                    </a:cubicBezTo>
                    <a:cubicBezTo>
                      <a:pt x="2550160" y="346710"/>
                      <a:pt x="2101850" y="267970"/>
                      <a:pt x="1668780" y="167640"/>
                    </a:cubicBezTo>
                    <a:cubicBezTo>
                      <a:pt x="941070" y="0"/>
                      <a:pt x="364490" y="205740"/>
                      <a:pt x="0" y="417830"/>
                    </a:cubicBezTo>
                    <a:lnTo>
                      <a:pt x="0" y="4036254"/>
                    </a:lnTo>
                    <a:lnTo>
                      <a:pt x="6350000" y="4036254"/>
                    </a:lnTo>
                    <a:lnTo>
                      <a:pt x="6350000" y="327660"/>
                    </a:lnTo>
                    <a:cubicBezTo>
                      <a:pt x="6112510" y="265430"/>
                      <a:pt x="5867400" y="220980"/>
                      <a:pt x="5628640" y="17780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21" name="Group 21"/>
            <p:cNvGrpSpPr/>
            <p:nvPr/>
          </p:nvGrpSpPr>
          <p:grpSpPr>
            <a:xfrm>
              <a:off x="10990479" y="0"/>
              <a:ext cx="10484448" cy="6700174"/>
              <a:chOff x="0" y="0"/>
              <a:chExt cx="6350000" cy="405802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-55880"/>
                <a:ext cx="6350000" cy="4113901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4113901">
                    <a:moveTo>
                      <a:pt x="5628640" y="177800"/>
                    </a:moveTo>
                    <a:cubicBezTo>
                      <a:pt x="5184140" y="96520"/>
                      <a:pt x="4733290" y="29210"/>
                      <a:pt x="4279900" y="67310"/>
                    </a:cubicBezTo>
                    <a:cubicBezTo>
                      <a:pt x="3841750" y="104140"/>
                      <a:pt x="3437890" y="316230"/>
                      <a:pt x="2997200" y="331470"/>
                    </a:cubicBezTo>
                    <a:cubicBezTo>
                      <a:pt x="2550160" y="346710"/>
                      <a:pt x="2101850" y="267970"/>
                      <a:pt x="1668780" y="167640"/>
                    </a:cubicBezTo>
                    <a:cubicBezTo>
                      <a:pt x="941070" y="0"/>
                      <a:pt x="364490" y="205740"/>
                      <a:pt x="0" y="417830"/>
                    </a:cubicBezTo>
                    <a:lnTo>
                      <a:pt x="0" y="4113901"/>
                    </a:lnTo>
                    <a:lnTo>
                      <a:pt x="6350000" y="4113901"/>
                    </a:lnTo>
                    <a:lnTo>
                      <a:pt x="6350000" y="327660"/>
                    </a:lnTo>
                    <a:cubicBezTo>
                      <a:pt x="6112510" y="265430"/>
                      <a:pt x="5867400" y="220980"/>
                      <a:pt x="5628640" y="17780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23" name="Group 23"/>
            <p:cNvGrpSpPr/>
            <p:nvPr/>
          </p:nvGrpSpPr>
          <p:grpSpPr>
            <a:xfrm rot="-10800000">
              <a:off x="10990479" y="4897438"/>
              <a:ext cx="10484448" cy="6571972"/>
              <a:chOff x="0" y="0"/>
              <a:chExt cx="6350000" cy="3980374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-55880"/>
                <a:ext cx="6350000" cy="403625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4036254">
                    <a:moveTo>
                      <a:pt x="5628640" y="177800"/>
                    </a:moveTo>
                    <a:cubicBezTo>
                      <a:pt x="5184140" y="96520"/>
                      <a:pt x="4733290" y="29210"/>
                      <a:pt x="4279900" y="67310"/>
                    </a:cubicBezTo>
                    <a:cubicBezTo>
                      <a:pt x="3841750" y="104140"/>
                      <a:pt x="3437890" y="316230"/>
                      <a:pt x="2997200" y="331470"/>
                    </a:cubicBezTo>
                    <a:cubicBezTo>
                      <a:pt x="2550160" y="346710"/>
                      <a:pt x="2101850" y="267970"/>
                      <a:pt x="1668780" y="167640"/>
                    </a:cubicBezTo>
                    <a:cubicBezTo>
                      <a:pt x="941070" y="0"/>
                      <a:pt x="364490" y="205740"/>
                      <a:pt x="0" y="417830"/>
                    </a:cubicBezTo>
                    <a:lnTo>
                      <a:pt x="0" y="4036254"/>
                    </a:lnTo>
                    <a:lnTo>
                      <a:pt x="6350000" y="4036254"/>
                    </a:lnTo>
                    <a:lnTo>
                      <a:pt x="6350000" y="327660"/>
                    </a:lnTo>
                    <a:cubicBezTo>
                      <a:pt x="6112510" y="265430"/>
                      <a:pt x="5867400" y="220980"/>
                      <a:pt x="5628640" y="17780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25" name="Group 25"/>
            <p:cNvGrpSpPr/>
            <p:nvPr/>
          </p:nvGrpSpPr>
          <p:grpSpPr>
            <a:xfrm rot="-10800000">
              <a:off x="530642" y="4897438"/>
              <a:ext cx="10484448" cy="6700174"/>
              <a:chOff x="0" y="0"/>
              <a:chExt cx="6350000" cy="4058020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-55880"/>
                <a:ext cx="6350000" cy="4113901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4113901">
                    <a:moveTo>
                      <a:pt x="5628640" y="177800"/>
                    </a:moveTo>
                    <a:cubicBezTo>
                      <a:pt x="5184140" y="96520"/>
                      <a:pt x="4733290" y="29210"/>
                      <a:pt x="4279900" y="67310"/>
                    </a:cubicBezTo>
                    <a:cubicBezTo>
                      <a:pt x="3841750" y="104140"/>
                      <a:pt x="3437890" y="316230"/>
                      <a:pt x="2997200" y="331470"/>
                    </a:cubicBezTo>
                    <a:cubicBezTo>
                      <a:pt x="2550160" y="346710"/>
                      <a:pt x="2101850" y="267970"/>
                      <a:pt x="1668780" y="167640"/>
                    </a:cubicBezTo>
                    <a:cubicBezTo>
                      <a:pt x="941070" y="0"/>
                      <a:pt x="364490" y="205740"/>
                      <a:pt x="0" y="417830"/>
                    </a:cubicBezTo>
                    <a:lnTo>
                      <a:pt x="0" y="4113901"/>
                    </a:lnTo>
                    <a:lnTo>
                      <a:pt x="6350000" y="4113901"/>
                    </a:lnTo>
                    <a:lnTo>
                      <a:pt x="6350000" y="327660"/>
                    </a:lnTo>
                    <a:cubicBezTo>
                      <a:pt x="6112510" y="265430"/>
                      <a:pt x="5867400" y="220980"/>
                      <a:pt x="5628640" y="17780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</p:grpSp>
      <p:sp>
        <p:nvSpPr>
          <p:cNvPr id="27" name="Freeform 27"/>
          <p:cNvSpPr/>
          <p:nvPr/>
        </p:nvSpPr>
        <p:spPr>
          <a:xfrm>
            <a:off x="13630188" y="6337314"/>
            <a:ext cx="3358660" cy="2569375"/>
          </a:xfrm>
          <a:custGeom>
            <a:avLst/>
            <a:gdLst/>
            <a:ahLst/>
            <a:cxnLst/>
            <a:rect l="l" t="t" r="r" b="b"/>
            <a:pathLst>
              <a:path w="3358660" h="2569375">
                <a:moveTo>
                  <a:pt x="0" y="0"/>
                </a:moveTo>
                <a:lnTo>
                  <a:pt x="3358660" y="0"/>
                </a:lnTo>
                <a:lnTo>
                  <a:pt x="3358660" y="2569375"/>
                </a:lnTo>
                <a:lnTo>
                  <a:pt x="0" y="256937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8" name="Freeform 28"/>
          <p:cNvSpPr/>
          <p:nvPr/>
        </p:nvSpPr>
        <p:spPr>
          <a:xfrm>
            <a:off x="2133299" y="1595737"/>
            <a:ext cx="5085724" cy="6958080"/>
          </a:xfrm>
          <a:custGeom>
            <a:avLst/>
            <a:gdLst/>
            <a:ahLst/>
            <a:cxnLst/>
            <a:rect l="l" t="t" r="r" b="b"/>
            <a:pathLst>
              <a:path w="5085724" h="6958080">
                <a:moveTo>
                  <a:pt x="0" y="0"/>
                </a:moveTo>
                <a:lnTo>
                  <a:pt x="5085724" y="0"/>
                </a:lnTo>
                <a:lnTo>
                  <a:pt x="5085724" y="6958080"/>
                </a:lnTo>
                <a:lnTo>
                  <a:pt x="0" y="69580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9" name="TextBox 29"/>
          <p:cNvSpPr txBox="1"/>
          <p:nvPr/>
        </p:nvSpPr>
        <p:spPr>
          <a:xfrm>
            <a:off x="7601121" y="3080017"/>
            <a:ext cx="8010675" cy="25394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821"/>
              </a:lnSpc>
            </a:pPr>
            <a:r>
              <a:rPr lang="en-US" sz="9535">
                <a:solidFill>
                  <a:srgbClr val="8C2320"/>
                </a:solidFill>
                <a:latin typeface="Lilita One"/>
                <a:ea typeface="Lilita One"/>
                <a:cs typeface="Lilita One"/>
                <a:sym typeface="Lilita One"/>
              </a:rPr>
              <a:t>Obrigada pela      atenção!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244</Words>
  <Application>Microsoft Office PowerPoint</Application>
  <PresentationFormat>Personalizar</PresentationFormat>
  <Paragraphs>22</Paragraphs>
  <Slides>9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9</vt:i4>
      </vt:variant>
    </vt:vector>
  </HeadingPairs>
  <TitlesOfParts>
    <vt:vector size="16" baseType="lpstr">
      <vt:lpstr>Open Sans</vt:lpstr>
      <vt:lpstr>Dosis Semi-Bold</vt:lpstr>
      <vt:lpstr>Calibri</vt:lpstr>
      <vt:lpstr>Dosis Bold</vt:lpstr>
      <vt:lpstr>Lilita One</vt:lpstr>
      <vt:lpstr>Arial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Bedtime Stories</dc:title>
  <cp:lastModifiedBy>GIOVANA ZUKAUSKAS RATÃO .</cp:lastModifiedBy>
  <cp:revision>2</cp:revision>
  <dcterms:created xsi:type="dcterms:W3CDTF">2006-08-16T00:00:00Z</dcterms:created>
  <dcterms:modified xsi:type="dcterms:W3CDTF">2024-12-04T15:55:48Z</dcterms:modified>
  <dc:identifier>DAGYVhbk2GY</dc:identifier>
</cp:coreProperties>
</file>